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67" r:id="rId2"/>
    <p:sldId id="304" r:id="rId3"/>
    <p:sldId id="306" r:id="rId4"/>
    <p:sldId id="257" r:id="rId5"/>
    <p:sldId id="259" r:id="rId6"/>
    <p:sldId id="271" r:id="rId7"/>
    <p:sldId id="282" r:id="rId8"/>
    <p:sldId id="273" r:id="rId9"/>
    <p:sldId id="286" r:id="rId10"/>
    <p:sldId id="287" r:id="rId11"/>
    <p:sldId id="289" r:id="rId12"/>
    <p:sldId id="288" r:id="rId13"/>
    <p:sldId id="272" r:id="rId14"/>
    <p:sldId id="269" r:id="rId15"/>
    <p:sldId id="266" r:id="rId16"/>
    <p:sldId id="298" r:id="rId17"/>
    <p:sldId id="265" r:id="rId18"/>
    <p:sldId id="300" r:id="rId19"/>
    <p:sldId id="278" r:id="rId20"/>
    <p:sldId id="264" r:id="rId21"/>
    <p:sldId id="274" r:id="rId22"/>
    <p:sldId id="280" r:id="rId23"/>
    <p:sldId id="305" r:id="rId24"/>
    <p:sldId id="281" r:id="rId25"/>
    <p:sldId id="290" r:id="rId26"/>
    <p:sldId id="293" r:id="rId27"/>
    <p:sldId id="299" r:id="rId28"/>
    <p:sldId id="291" r:id="rId29"/>
    <p:sldId id="292" r:id="rId30"/>
    <p:sldId id="260" r:id="rId31"/>
    <p:sldId id="261" r:id="rId32"/>
    <p:sldId id="262" r:id="rId33"/>
    <p:sldId id="276" r:id="rId34"/>
    <p:sldId id="284" r:id="rId35"/>
    <p:sldId id="263" r:id="rId36"/>
    <p:sldId id="268" r:id="rId37"/>
    <p:sldId id="279" r:id="rId38"/>
    <p:sldId id="294" r:id="rId39"/>
    <p:sldId id="295" r:id="rId40"/>
    <p:sldId id="296" r:id="rId41"/>
    <p:sldId id="297" r:id="rId42"/>
    <p:sldId id="302" r:id="rId43"/>
    <p:sldId id="303" r:id="rId44"/>
    <p:sldId id="277" r:id="rId45"/>
    <p:sldId id="283" r:id="rId46"/>
    <p:sldId id="285" r:id="rId4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82" autoAdjust="0"/>
    <p:restoredTop sz="97419" autoAdjust="0"/>
  </p:normalViewPr>
  <p:slideViewPr>
    <p:cSldViewPr snapToGrid="0">
      <p:cViewPr varScale="1">
        <p:scale>
          <a:sx n="110" d="100"/>
          <a:sy n="110" d="100"/>
        </p:scale>
        <p:origin x="3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B5AC1C-6D4B-4732-9B67-107AC11CEC53}" type="datetimeFigureOut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22BC0-B0B0-4164-8E4C-865749AE8A9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633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22BC0-B0B0-4164-8E4C-865749AE8A9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4946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22BC0-B0B0-4164-8E4C-865749AE8A9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283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22BC0-B0B0-4164-8E4C-865749AE8A9D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2681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22BC0-B0B0-4164-8E4C-865749AE8A9D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959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22BC0-B0B0-4164-8E4C-865749AE8A9D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72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22BC0-B0B0-4164-8E4C-865749AE8A9D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785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22BC0-B0B0-4164-8E4C-865749AE8A9D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6181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22BC0-B0B0-4164-8E4C-865749AE8A9D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151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6153A6-918C-3509-12FC-7F173C0DE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36756F5-6696-7765-37CF-CB4A71738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94CFFD-D544-91E3-E39B-DDCB9C0D7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237-5FDF-4365-AC21-9035816DC692}" type="datetimeFigureOut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C9AB08D-7DE3-1735-ED6E-812E1B7FC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2199A5-D5C6-A879-0E38-8E290416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5376-648E-429F-9595-AE8447C448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2409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6E68D2-0389-70D2-E923-03D619A12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18FAF73-EA9C-91E3-90F1-D2B408C13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6A7B39-6C49-C953-8A0E-E731A68EB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237-5FDF-4365-AC21-9035816DC692}" type="datetimeFigureOut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85BACB-213B-3F28-511B-7D294F73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993E85-E33B-B98B-E8C0-422EB6C8D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5376-648E-429F-9595-AE8447C448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367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80BD2F9-D0E8-3C62-FC9A-4FC1ED200C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86A6E2B-729B-46C9-8D1A-93D370542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CE0347E-0A2D-3088-AE85-41DCC6D9A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237-5FDF-4365-AC21-9035816DC692}" type="datetimeFigureOut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A11D5C-DB38-92CC-A16A-87C8F36A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58B42E1-A82B-AB32-CEC2-B07F4A687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5376-648E-429F-9595-AE8447C448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336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1CF5F1-55D5-3A32-48C7-60C88B72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6D8742-A2F2-3DB4-D361-9E3DE16DF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C75AC5-9BC2-A78C-DE1D-E5DC9935A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237-5FDF-4365-AC21-9035816DC692}" type="datetimeFigureOut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B6EE1E-F301-0144-C4AD-8345FE4C1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38C9AA-53E2-CC39-6174-7171F7AC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5376-648E-429F-9595-AE8447C448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1878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3D4F76-46B3-4756-885E-05761C2B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E4CD35-561C-2D5A-F620-95EF1BFE2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57DBB0-2E48-A748-D06E-41D2CD8D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237-5FDF-4365-AC21-9035816DC692}" type="datetimeFigureOut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FB569D-421B-49C6-1219-0BB5E4DB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4CABF9-58DA-F6C2-F614-F771D691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5376-648E-429F-9595-AE8447C448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8704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F8292F-9BA3-5727-C112-7A351011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701F74-2E3D-3B80-BF79-52EE25B7E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D1928A0-DEED-DB90-8254-99849B820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C8F528B-188C-623E-B9A3-8EA1A77EA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237-5FDF-4365-AC21-9035816DC692}" type="datetimeFigureOut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B39A536-2816-376D-1964-64865F354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719AC8B-1C57-835D-117B-02D08770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5376-648E-429F-9595-AE8447C448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209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5A6997-D442-98DF-8CFC-6AEBE340A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0C14202-94A8-CD04-08C2-B570672F2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5913557-EA76-647F-A290-7D19B3878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2888EFE-D46C-013C-6B73-9091F7E545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B992A80-FDD7-7637-00ED-F760667D5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86F6B16-F0AD-C543-F923-0C46356F8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237-5FDF-4365-AC21-9035816DC692}" type="datetimeFigureOut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3D9D87C-8B5C-8B63-956E-9BE9A3E98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E59D502-70CC-78F8-1C36-9FFAD9843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5376-648E-429F-9595-AE8447C448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692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B83619-85F8-F9E7-2A02-B922D306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02C6DB9-5A00-BEBB-F9B3-89FD1701C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237-5FDF-4365-AC21-9035816DC692}" type="datetimeFigureOut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04431ED-EF41-2C6E-0DC0-5895D3C0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C7355C-1E75-FA8E-862B-EB0E02625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5376-648E-429F-9595-AE8447C448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8246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1D66A59-71E6-1259-EBD7-F0BCEB6E8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237-5FDF-4365-AC21-9035816DC692}" type="datetimeFigureOut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E179387-AC1E-F821-19C9-AAD9FAAE2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4E99E74-DAB8-412B-C171-4DC5DD960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5376-648E-429F-9595-AE8447C448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699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7DF54F-CC28-A2BA-87E0-12D91E3A8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2FA282-2E32-71B6-B80B-10DA177F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FD082F9-61F6-02D2-429E-DCE6D4676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0748EDD-7CAD-4811-0E0C-EA4F76A3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237-5FDF-4365-AC21-9035816DC692}" type="datetimeFigureOut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A4B50D4-391D-504D-C6C2-920FF7956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3122B80-C8D2-889A-3793-446C501C0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5376-648E-429F-9595-AE8447C448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392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6F1AB3-D1D4-C030-BA79-475D834D0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05A517D-13F6-A552-420E-B0A15CFBC6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BDF56BB-5D91-302A-B80C-805A7FDED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01B42BC-DBD4-8679-FEDE-B2E2CE51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4237-5FDF-4365-AC21-9035816DC692}" type="datetimeFigureOut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3E8BF5F-2A30-A2CC-8FB4-CAE074505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CA48416-EF5F-D6B3-04C8-EBF6DE48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5376-648E-429F-9595-AE8447C448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28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34FC86F-7B9B-3257-5AC2-F7B09BC93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F9357A-2CF2-7513-D21B-5909663FC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40FD97-3F64-EF22-00A9-570D8A5D9D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A4237-5FDF-4365-AC21-9035816DC692}" type="datetimeFigureOut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303255-2C50-FEC0-D02C-0DD212F35B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47F4C4-EE37-33DF-61C5-724540C81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55376-648E-429F-9595-AE8447C448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690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9.svg"/><Relationship Id="rId7" Type="http://schemas.openxmlformats.org/officeDocument/2006/relationships/image" Target="../media/image40.png"/><Relationship Id="rId12" Type="http://schemas.openxmlformats.org/officeDocument/2006/relationships/image" Target="../media/image2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22.png"/><Relationship Id="rId5" Type="http://schemas.openxmlformats.org/officeDocument/2006/relationships/image" Target="../media/image38.png"/><Relationship Id="rId10" Type="http://schemas.openxmlformats.org/officeDocument/2006/relationships/image" Target="../media/image21.svg"/><Relationship Id="rId4" Type="http://schemas.openxmlformats.org/officeDocument/2006/relationships/image" Target="../media/image32.sv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9.svg"/><Relationship Id="rId7" Type="http://schemas.openxmlformats.org/officeDocument/2006/relationships/image" Target="../media/image44.png"/><Relationship Id="rId12" Type="http://schemas.openxmlformats.org/officeDocument/2006/relationships/image" Target="../media/image2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22.png"/><Relationship Id="rId5" Type="http://schemas.openxmlformats.org/officeDocument/2006/relationships/image" Target="../media/image42.png"/><Relationship Id="rId10" Type="http://schemas.openxmlformats.org/officeDocument/2006/relationships/image" Target="../media/image21.svg"/><Relationship Id="rId4" Type="http://schemas.openxmlformats.org/officeDocument/2006/relationships/image" Target="../media/image32.sv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1.sv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0.png"/><Relationship Id="rId5" Type="http://schemas.openxmlformats.org/officeDocument/2006/relationships/image" Target="../media/image46.png"/><Relationship Id="rId10" Type="http://schemas.openxmlformats.org/officeDocument/2006/relationships/image" Target="../media/image23.svg"/><Relationship Id="rId4" Type="http://schemas.openxmlformats.org/officeDocument/2006/relationships/image" Target="../media/image9.svg"/><Relationship Id="rId9" Type="http://schemas.openxmlformats.org/officeDocument/2006/relationships/image" Target="../media/image22.png"/><Relationship Id="rId1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3.svg"/><Relationship Id="rId3" Type="http://schemas.openxmlformats.org/officeDocument/2006/relationships/image" Target="../media/image9.svg"/><Relationship Id="rId7" Type="http://schemas.openxmlformats.org/officeDocument/2006/relationships/image" Target="../media/image21.svg"/><Relationship Id="rId12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9.svg"/><Relationship Id="rId5" Type="http://schemas.openxmlformats.org/officeDocument/2006/relationships/image" Target="../media/image330.png"/><Relationship Id="rId10" Type="http://schemas.openxmlformats.org/officeDocument/2006/relationships/image" Target="../media/image28.png"/><Relationship Id="rId4" Type="http://schemas.openxmlformats.org/officeDocument/2006/relationships/image" Target="../media/image320.png"/><Relationship Id="rId9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microsoft.com/office/2007/relationships/hdphoto" Target="../media/hdphoto3.wdp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23.svg"/><Relationship Id="rId3" Type="http://schemas.openxmlformats.org/officeDocument/2006/relationships/image" Target="../media/image4.jpg"/><Relationship Id="rId7" Type="http://schemas.microsoft.com/office/2007/relationships/hdphoto" Target="../media/hdphoto4.wdp"/><Relationship Id="rId12" Type="http://schemas.openxmlformats.org/officeDocument/2006/relationships/image" Target="../media/image22.png"/><Relationship Id="rId2" Type="http://schemas.openxmlformats.org/officeDocument/2006/relationships/image" Target="../media/image5.jpg"/><Relationship Id="rId16" Type="http://schemas.openxmlformats.org/officeDocument/2006/relationships/image" Target="../media/image6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21.svg"/><Relationship Id="rId5" Type="http://schemas.microsoft.com/office/2007/relationships/hdphoto" Target="../media/hdphoto2.wdp"/><Relationship Id="rId15" Type="http://schemas.openxmlformats.org/officeDocument/2006/relationships/image" Target="../media/image61.png"/><Relationship Id="rId10" Type="http://schemas.openxmlformats.org/officeDocument/2006/relationships/image" Target="../media/image20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Relationship Id="rId1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microsoft.com/office/2007/relationships/hdphoto" Target="../media/hdphoto1.wdp"/><Relationship Id="rId18" Type="http://schemas.openxmlformats.org/officeDocument/2006/relationships/image" Target="../media/image2.jpg"/><Relationship Id="rId3" Type="http://schemas.microsoft.com/office/2007/relationships/hdphoto" Target="../media/hdphoto2.wdp"/><Relationship Id="rId7" Type="http://schemas.openxmlformats.org/officeDocument/2006/relationships/image" Target="../media/image65.svg"/><Relationship Id="rId12" Type="http://schemas.openxmlformats.org/officeDocument/2006/relationships/image" Target="../media/image49.png"/><Relationship Id="rId17" Type="http://schemas.openxmlformats.org/officeDocument/2006/relationships/image" Target="../media/image1.jpg"/><Relationship Id="rId2" Type="http://schemas.openxmlformats.org/officeDocument/2006/relationships/image" Target="../media/image56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openxmlformats.org/officeDocument/2006/relationships/image" Target="../media/image410.png"/><Relationship Id="rId15" Type="http://schemas.microsoft.com/office/2007/relationships/hdphoto" Target="../media/hdphoto4.wdp"/><Relationship Id="rId10" Type="http://schemas.openxmlformats.org/officeDocument/2006/relationships/image" Target="../media/image66.PNG"/><Relationship Id="rId19" Type="http://schemas.openxmlformats.org/officeDocument/2006/relationships/image" Target="../media/image3.jpg"/><Relationship Id="rId4" Type="http://schemas.openxmlformats.org/officeDocument/2006/relationships/image" Target="../media/image63.jpg"/><Relationship Id="rId9" Type="http://schemas.openxmlformats.org/officeDocument/2006/relationships/image" Target="../media/image5.jpg"/><Relationship Id="rId1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57.png"/><Relationship Id="rId18" Type="http://schemas.openxmlformats.org/officeDocument/2006/relationships/image" Target="../media/image3.jpg"/><Relationship Id="rId3" Type="http://schemas.microsoft.com/office/2007/relationships/hdphoto" Target="../media/hdphoto2.wdp"/><Relationship Id="rId7" Type="http://schemas.openxmlformats.org/officeDocument/2006/relationships/image" Target="../media/image4.jpg"/><Relationship Id="rId12" Type="http://schemas.microsoft.com/office/2007/relationships/hdphoto" Target="../media/hdphoto1.wdp"/><Relationship Id="rId17" Type="http://schemas.openxmlformats.org/officeDocument/2006/relationships/image" Target="../media/image2.jpg"/><Relationship Id="rId2" Type="http://schemas.openxmlformats.org/officeDocument/2006/relationships/image" Target="../media/image56.png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11" Type="http://schemas.openxmlformats.org/officeDocument/2006/relationships/image" Target="../media/image49.png"/><Relationship Id="rId5" Type="http://schemas.openxmlformats.org/officeDocument/2006/relationships/image" Target="../media/image69.png"/><Relationship Id="rId15" Type="http://schemas.openxmlformats.org/officeDocument/2006/relationships/image" Target="../media/image68.png"/><Relationship Id="rId10" Type="http://schemas.openxmlformats.org/officeDocument/2006/relationships/image" Target="../media/image69.png"/><Relationship Id="rId4" Type="http://schemas.openxmlformats.org/officeDocument/2006/relationships/image" Target="../media/image63.jpg"/><Relationship Id="rId9" Type="http://schemas.openxmlformats.org/officeDocument/2006/relationships/image" Target="../media/image66.PNG"/><Relationship Id="rId1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65.svg"/><Relationship Id="rId12" Type="http://schemas.openxmlformats.org/officeDocument/2006/relationships/image" Target="../media/image70.png"/><Relationship Id="rId2" Type="http://schemas.openxmlformats.org/officeDocument/2006/relationships/image" Target="../media/image56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microsoft.com/office/2007/relationships/hdphoto" Target="../media/hdphoto1.wdp"/><Relationship Id="rId5" Type="http://schemas.openxmlformats.org/officeDocument/2006/relationships/image" Target="../media/image620.png"/><Relationship Id="rId15" Type="http://schemas.openxmlformats.org/officeDocument/2006/relationships/image" Target="../media/image71.png"/><Relationship Id="rId10" Type="http://schemas.openxmlformats.org/officeDocument/2006/relationships/image" Target="../media/image49.png"/><Relationship Id="rId4" Type="http://schemas.openxmlformats.org/officeDocument/2006/relationships/image" Target="../media/image63.jpg"/><Relationship Id="rId9" Type="http://schemas.openxmlformats.org/officeDocument/2006/relationships/image" Target="../media/image5.jpg"/><Relationship Id="rId1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microsoft.com/office/2007/relationships/hdphoto" Target="../media/hdphoto5.wdp"/><Relationship Id="rId3" Type="http://schemas.openxmlformats.org/officeDocument/2006/relationships/image" Target="../media/image680.png"/><Relationship Id="rId7" Type="http://schemas.openxmlformats.org/officeDocument/2006/relationships/image" Target="../media/image5.jpg"/><Relationship Id="rId12" Type="http://schemas.openxmlformats.org/officeDocument/2006/relationships/image" Target="../media/image71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microsoft.com/office/2007/relationships/hdphoto" Target="../media/hdphoto4.wdp"/><Relationship Id="rId5" Type="http://schemas.openxmlformats.org/officeDocument/2006/relationships/image" Target="../media/image65.svg"/><Relationship Id="rId15" Type="http://schemas.microsoft.com/office/2007/relationships/hdphoto" Target="../media/hdphoto2.wdp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microsoft.com/office/2007/relationships/hdphoto" Target="../media/hdphoto1.wdp"/><Relationship Id="rId1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6.PNG"/><Relationship Id="rId3" Type="http://schemas.microsoft.com/office/2007/relationships/hdphoto" Target="../media/hdphoto2.wdp"/><Relationship Id="rId7" Type="http://schemas.microsoft.com/office/2007/relationships/hdphoto" Target="../media/hdphoto6.wdp"/><Relationship Id="rId12" Type="http://schemas.openxmlformats.org/officeDocument/2006/relationships/image" Target="../media/image5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4.jpg"/><Relationship Id="rId5" Type="http://schemas.openxmlformats.org/officeDocument/2006/relationships/image" Target="../media/image120.png"/><Relationship Id="rId10" Type="http://schemas.openxmlformats.org/officeDocument/2006/relationships/image" Target="../media/image160.png"/><Relationship Id="rId4" Type="http://schemas.openxmlformats.org/officeDocument/2006/relationships/image" Target="../media/image63.jpg"/><Relationship Id="rId9" Type="http://schemas.openxmlformats.org/officeDocument/2006/relationships/image" Target="../media/image65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microsoft.com/office/2007/relationships/hdphoto" Target="../media/hdphoto2.wdp"/><Relationship Id="rId7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73.png"/><Relationship Id="rId10" Type="http://schemas.openxmlformats.org/officeDocument/2006/relationships/image" Target="../media/image67.png"/><Relationship Id="rId4" Type="http://schemas.openxmlformats.org/officeDocument/2006/relationships/image" Target="../media/image63.jpg"/><Relationship Id="rId9" Type="http://schemas.openxmlformats.org/officeDocument/2006/relationships/image" Target="../media/image65.sv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74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6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65.svg"/><Relationship Id="rId12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openxmlformats.org/officeDocument/2006/relationships/image" Target="../media/image540.png"/><Relationship Id="rId15" Type="http://schemas.microsoft.com/office/2007/relationships/hdphoto" Target="../media/hdphoto4.wdp"/><Relationship Id="rId10" Type="http://schemas.openxmlformats.org/officeDocument/2006/relationships/image" Target="../media/image66.PNG"/><Relationship Id="rId4" Type="http://schemas.openxmlformats.org/officeDocument/2006/relationships/image" Target="../media/image63.jpg"/><Relationship Id="rId9" Type="http://schemas.openxmlformats.org/officeDocument/2006/relationships/image" Target="../media/image5.jpg"/><Relationship Id="rId1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65.svg"/><Relationship Id="rId12" Type="http://schemas.openxmlformats.org/officeDocument/2006/relationships/image" Target="../media/image49.png"/><Relationship Id="rId2" Type="http://schemas.openxmlformats.org/officeDocument/2006/relationships/image" Target="../media/image56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openxmlformats.org/officeDocument/2006/relationships/image" Target="../media/image550.png"/><Relationship Id="rId15" Type="http://schemas.microsoft.com/office/2007/relationships/hdphoto" Target="../media/hdphoto4.wdp"/><Relationship Id="rId10" Type="http://schemas.openxmlformats.org/officeDocument/2006/relationships/image" Target="../media/image66.PNG"/><Relationship Id="rId4" Type="http://schemas.openxmlformats.org/officeDocument/2006/relationships/image" Target="../media/image63.jpg"/><Relationship Id="rId9" Type="http://schemas.openxmlformats.org/officeDocument/2006/relationships/image" Target="../media/image5.jpg"/><Relationship Id="rId1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75.jpg"/><Relationship Id="rId18" Type="http://schemas.microsoft.com/office/2007/relationships/hdphoto" Target="../media/hdphoto1.wdp"/><Relationship Id="rId3" Type="http://schemas.openxmlformats.org/officeDocument/2006/relationships/image" Target="../media/image56.png"/><Relationship Id="rId7" Type="http://schemas.microsoft.com/office/2007/relationships/hdphoto" Target="../media/hdphoto6.wdp"/><Relationship Id="rId12" Type="http://schemas.openxmlformats.org/officeDocument/2006/relationships/image" Target="../media/image260.png"/><Relationship Id="rId17" Type="http://schemas.openxmlformats.org/officeDocument/2006/relationships/image" Target="../media/image49.png"/><Relationship Id="rId2" Type="http://schemas.openxmlformats.org/officeDocument/2006/relationships/image" Target="../media/image66.PNG"/><Relationship Id="rId16" Type="http://schemas.openxmlformats.org/officeDocument/2006/relationships/image" Target="../media/image7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5.jpg"/><Relationship Id="rId5" Type="http://schemas.openxmlformats.org/officeDocument/2006/relationships/image" Target="../media/image250.png"/><Relationship Id="rId15" Type="http://schemas.openxmlformats.org/officeDocument/2006/relationships/image" Target="../media/image68.png"/><Relationship Id="rId10" Type="http://schemas.openxmlformats.org/officeDocument/2006/relationships/image" Target="../media/image4.jpg"/><Relationship Id="rId4" Type="http://schemas.microsoft.com/office/2007/relationships/hdphoto" Target="../media/hdphoto2.wdp"/><Relationship Id="rId9" Type="http://schemas.openxmlformats.org/officeDocument/2006/relationships/image" Target="../media/image65.svg"/><Relationship Id="rId14" Type="http://schemas.openxmlformats.org/officeDocument/2006/relationships/image" Target="../media/image6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78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9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78.png"/><Relationship Id="rId4" Type="http://schemas.openxmlformats.org/officeDocument/2006/relationships/image" Target="../media/image4.jp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.jp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6.png"/><Relationship Id="rId4" Type="http://schemas.openxmlformats.org/officeDocument/2006/relationships/image" Target="../media/image4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790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12" Type="http://schemas.openxmlformats.org/officeDocument/2006/relationships/image" Target="../media/image78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microsoft.com/office/2007/relationships/hdphoto" Target="../media/hdphoto2.wdp"/><Relationship Id="rId5" Type="http://schemas.microsoft.com/office/2007/relationships/hdphoto" Target="../media/hdphoto4.wdp"/><Relationship Id="rId10" Type="http://schemas.openxmlformats.org/officeDocument/2006/relationships/image" Target="../media/image56.png"/><Relationship Id="rId4" Type="http://schemas.openxmlformats.org/officeDocument/2006/relationships/image" Target="../media/image70.png"/><Relationship Id="rId9" Type="http://schemas.microsoft.com/office/2007/relationships/hdphoto" Target="../media/hdphoto9.wdp"/><Relationship Id="rId1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hdphoto" Target="../media/hdphoto4.wdp"/><Relationship Id="rId7" Type="http://schemas.microsoft.com/office/2007/relationships/hdphoto" Target="../media/hdphoto9.wdp"/><Relationship Id="rId12" Type="http://schemas.openxmlformats.org/officeDocument/2006/relationships/image" Target="../media/image8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2.png"/><Relationship Id="rId5" Type="http://schemas.microsoft.com/office/2007/relationships/hdphoto" Target="../media/hdphoto8.wdp"/><Relationship Id="rId10" Type="http://schemas.openxmlformats.org/officeDocument/2006/relationships/image" Target="../media/image810.png"/><Relationship Id="rId4" Type="http://schemas.openxmlformats.org/officeDocument/2006/relationships/image" Target="../media/image79.png"/><Relationship Id="rId9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sv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svg"/><Relationship Id="rId7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3.svg"/><Relationship Id="rId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24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1.svg"/><Relationship Id="rId3" Type="http://schemas.openxmlformats.org/officeDocument/2006/relationships/image" Target="../media/image9.svg"/><Relationship Id="rId7" Type="http://schemas.openxmlformats.org/officeDocument/2006/relationships/image" Target="../media/image251.png"/><Relationship Id="rId12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9.svg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240.png"/><Relationship Id="rId9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0.png"/><Relationship Id="rId1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21.svg"/><Relationship Id="rId12" Type="http://schemas.openxmlformats.org/officeDocument/2006/relationships/image" Target="../media/image29.sv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8.png"/><Relationship Id="rId5" Type="http://schemas.openxmlformats.org/officeDocument/2006/relationships/image" Target="../media/image32.png"/><Relationship Id="rId15" Type="http://schemas.openxmlformats.org/officeDocument/2006/relationships/image" Target="../media/image34.png"/><Relationship Id="rId10" Type="http://schemas.openxmlformats.org/officeDocument/2006/relationships/image" Target="../media/image23.svg"/><Relationship Id="rId4" Type="http://schemas.openxmlformats.org/officeDocument/2006/relationships/image" Target="../media/image9.svg"/><Relationship Id="rId9" Type="http://schemas.openxmlformats.org/officeDocument/2006/relationships/image" Target="../media/image22.png"/><Relationship Id="rId1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66CF5A1C-13B7-34A4-6ADF-E383F38000A1}"/>
              </a:ext>
            </a:extLst>
          </p:cNvPr>
          <p:cNvGrpSpPr/>
          <p:nvPr/>
        </p:nvGrpSpPr>
        <p:grpSpPr>
          <a:xfrm>
            <a:off x="55708" y="887525"/>
            <a:ext cx="10030371" cy="5094708"/>
            <a:chOff x="55708" y="887525"/>
            <a:chExt cx="10030371" cy="5094708"/>
          </a:xfrm>
        </p:grpSpPr>
        <p:sp>
          <p:nvSpPr>
            <p:cNvPr id="2" name="矢印: 下 1">
              <a:extLst>
                <a:ext uri="{FF2B5EF4-FFF2-40B4-BE49-F238E27FC236}">
                  <a16:creationId xmlns:a16="http://schemas.microsoft.com/office/drawing/2014/main" id="{01B02AF0-FDE3-CFE3-562F-1DAA5178EC7B}"/>
                </a:ext>
              </a:extLst>
            </p:cNvPr>
            <p:cNvSpPr/>
            <p:nvPr/>
          </p:nvSpPr>
          <p:spPr>
            <a:xfrm rot="4102551">
              <a:off x="4747787" y="1737404"/>
              <a:ext cx="347324" cy="4441242"/>
            </a:xfrm>
            <a:prstGeom prst="downArrow">
              <a:avLst>
                <a:gd name="adj1" fmla="val 43767"/>
                <a:gd name="adj2" fmla="val 10569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 descr="建物, 道路, 乗る, 市 が含まれている画像&#10;&#10;自動的に生成された説明">
              <a:extLst>
                <a:ext uri="{FF2B5EF4-FFF2-40B4-BE49-F238E27FC236}">
                  <a16:creationId xmlns:a16="http://schemas.microsoft.com/office/drawing/2014/main" id="{5567E44D-8CEE-911A-8A38-3A831CB5C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78" t="-426" r="-178" b="5617"/>
            <a:stretch/>
          </p:blipFill>
          <p:spPr>
            <a:xfrm>
              <a:off x="6353380" y="3280754"/>
              <a:ext cx="2520344" cy="248906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" name="図 3" descr="草, 屋外, 建物, バイク が含まれている画像&#10;&#10;自動的に生成された説明">
              <a:extLst>
                <a:ext uri="{FF2B5EF4-FFF2-40B4-BE49-F238E27FC236}">
                  <a16:creationId xmlns:a16="http://schemas.microsoft.com/office/drawing/2014/main" id="{F20C65BC-7467-4A11-8C1C-1D3E4B18E6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5" t="25808" r="46235" b="-1"/>
            <a:stretch/>
          </p:blipFill>
          <p:spPr>
            <a:xfrm>
              <a:off x="6255013" y="887525"/>
              <a:ext cx="2651988" cy="225864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" name="図 4" descr="人, 屋内, 男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DE1DD13D-ACA2-D002-E97B-A8D99D7CD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60" t="857" r="53072"/>
            <a:stretch/>
          </p:blipFill>
          <p:spPr>
            <a:xfrm>
              <a:off x="380418" y="1319447"/>
              <a:ext cx="2123473" cy="4116469"/>
            </a:xfrm>
            <a:prstGeom prst="rect">
              <a:avLst/>
            </a:prstGeom>
          </p:spPr>
        </p:pic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B9CB29E2-0C3F-49C5-E2A0-FC06ED3E1ABE}"/>
                </a:ext>
              </a:extLst>
            </p:cNvPr>
            <p:cNvCxnSpPr>
              <a:cxnSpLocks/>
            </p:cNvCxnSpPr>
            <p:nvPr/>
          </p:nvCxnSpPr>
          <p:spPr>
            <a:xfrm>
              <a:off x="726485" y="3811908"/>
              <a:ext cx="0" cy="858706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D68B547E-44C9-057A-5597-F5989E3AD22C}"/>
                </a:ext>
              </a:extLst>
            </p:cNvPr>
            <p:cNvCxnSpPr>
              <a:cxnSpLocks/>
            </p:cNvCxnSpPr>
            <p:nvPr/>
          </p:nvCxnSpPr>
          <p:spPr>
            <a:xfrm>
              <a:off x="1808993" y="3564922"/>
              <a:ext cx="0" cy="858706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0F8F5CB6-5F1C-7428-1117-470BC1AEFC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1232" y="4921490"/>
              <a:ext cx="552949" cy="326428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EA7182AC-F124-3F6F-826C-EF7724B15BD3}"/>
                </a:ext>
              </a:extLst>
            </p:cNvPr>
            <p:cNvSpPr/>
            <p:nvPr/>
          </p:nvSpPr>
          <p:spPr>
            <a:xfrm>
              <a:off x="1912599" y="4799229"/>
              <a:ext cx="316951" cy="405124"/>
            </a:xfrm>
            <a:prstGeom prst="arc">
              <a:avLst>
                <a:gd name="adj1" fmla="val 11663273"/>
                <a:gd name="adj2" fmla="val 1588610"/>
              </a:avLst>
            </a:prstGeom>
            <a:ln w="38100">
              <a:solidFill>
                <a:schemeClr val="accent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E427EF63-E02C-32C8-667A-7A017995BEDB}"/>
                </a:ext>
              </a:extLst>
            </p:cNvPr>
            <p:cNvCxnSpPr>
              <a:cxnSpLocks/>
            </p:cNvCxnSpPr>
            <p:nvPr/>
          </p:nvCxnSpPr>
          <p:spPr>
            <a:xfrm>
              <a:off x="6558024" y="5283046"/>
              <a:ext cx="1082895" cy="367146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32ED1128-25F5-2A16-2DEC-70DD86DA8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3486" y="2490980"/>
              <a:ext cx="1002157" cy="52059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9D8784ED-E010-FD60-2F4E-20E772F3D821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3832316" y="2606452"/>
              <a:ext cx="3560265" cy="914260"/>
            </a:xfrm>
            <a:prstGeom prst="straightConnector1">
              <a:avLst/>
            </a:prstGeom>
            <a:ln w="57150">
              <a:solidFill>
                <a:srgbClr val="D29E0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2246172C-52AA-2218-AA7E-6291C3B0E828}"/>
                </a:ext>
              </a:extLst>
            </p:cNvPr>
            <p:cNvSpPr txBox="1"/>
            <p:nvPr/>
          </p:nvSpPr>
          <p:spPr>
            <a:xfrm>
              <a:off x="3038648" y="5572873"/>
              <a:ext cx="35494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chemeClr val="accent1"/>
                  </a:solidFill>
                </a:rPr>
                <a:t>Moving status of a robot</a:t>
              </a:r>
              <a:endParaRPr kumimoji="1" lang="ja-JP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5144ABC-FBEE-FC03-8F4D-E590CC32E3D7}"/>
                </a:ext>
              </a:extLst>
            </p:cNvPr>
            <p:cNvSpPr txBox="1"/>
            <p:nvPr/>
          </p:nvSpPr>
          <p:spPr>
            <a:xfrm>
              <a:off x="6852606" y="5578130"/>
              <a:ext cx="1138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accent1"/>
                  </a:solidFill>
                </a:rPr>
                <a:t>Speed</a:t>
              </a:r>
              <a:endParaRPr kumimoji="1" lang="ja-JP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8" name="矢印: 下 17">
              <a:extLst>
                <a:ext uri="{FF2B5EF4-FFF2-40B4-BE49-F238E27FC236}">
                  <a16:creationId xmlns:a16="http://schemas.microsoft.com/office/drawing/2014/main" id="{010F3A7F-D278-FBDC-FA18-CAC011AEFB62}"/>
                </a:ext>
              </a:extLst>
            </p:cNvPr>
            <p:cNvSpPr/>
            <p:nvPr/>
          </p:nvSpPr>
          <p:spPr>
            <a:xfrm rot="5947040">
              <a:off x="4445766" y="3440986"/>
              <a:ext cx="301891" cy="3709545"/>
            </a:xfrm>
            <a:prstGeom prst="downArrow">
              <a:avLst>
                <a:gd name="adj1" fmla="val 50000"/>
                <a:gd name="adj2" fmla="val 780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CD9F0E3F-6D88-1005-2F3E-B52F3C706EC6}"/>
                </a:ext>
              </a:extLst>
            </p:cNvPr>
            <p:cNvCxnSpPr>
              <a:cxnSpLocks/>
            </p:cNvCxnSpPr>
            <p:nvPr/>
          </p:nvCxnSpPr>
          <p:spPr>
            <a:xfrm>
              <a:off x="1072553" y="2864462"/>
              <a:ext cx="5977230" cy="189857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F2EFA3AC-7602-6760-F78B-7B9C128B30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430" y="2560873"/>
              <a:ext cx="5573594" cy="3035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C73581F2-1A1D-F8A6-D8E1-D6C8AFED6C93}"/>
                </a:ext>
              </a:extLst>
            </p:cNvPr>
            <p:cNvSpPr txBox="1"/>
            <p:nvPr/>
          </p:nvSpPr>
          <p:spPr>
            <a:xfrm>
              <a:off x="4022800" y="4567868"/>
              <a:ext cx="2648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solidFill>
                    <a:srgbClr val="FF0000"/>
                  </a:solidFill>
                </a:rPr>
                <a:t>Moving</a:t>
              </a:r>
              <a:r>
                <a:rPr lang="ja-JP" altLang="en-US" sz="2000" b="1" dirty="0">
                  <a:solidFill>
                    <a:srgbClr val="FF0000"/>
                  </a:solidFill>
                </a:rPr>
                <a:t> </a:t>
              </a:r>
              <a:r>
                <a:rPr lang="en-US" altLang="ja-JP" sz="2000" b="1" dirty="0">
                  <a:solidFill>
                    <a:srgbClr val="FF0000"/>
                  </a:solidFill>
                </a:rPr>
                <a:t>command</a:t>
              </a:r>
              <a:endParaRPr kumimoji="1" lang="ja-JP" altLang="en-US" sz="2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7FA93DB9-FE8D-F5E7-EB3B-31C28E77516B}"/>
                </a:ext>
              </a:extLst>
            </p:cNvPr>
            <p:cNvCxnSpPr>
              <a:cxnSpLocks/>
            </p:cNvCxnSpPr>
            <p:nvPr/>
          </p:nvCxnSpPr>
          <p:spPr>
            <a:xfrm>
              <a:off x="955521" y="3675369"/>
              <a:ext cx="0" cy="858706"/>
            </a:xfrm>
            <a:prstGeom prst="straightConnector1">
              <a:avLst/>
            </a:prstGeom>
            <a:ln w="57150">
              <a:solidFill>
                <a:schemeClr val="accent1">
                  <a:alpha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8D72F3AB-4008-0AD9-394C-79B8AD4825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7943" y="4945056"/>
              <a:ext cx="296487" cy="496858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円弧 23">
              <a:extLst>
                <a:ext uri="{FF2B5EF4-FFF2-40B4-BE49-F238E27FC236}">
                  <a16:creationId xmlns:a16="http://schemas.microsoft.com/office/drawing/2014/main" id="{EC6FDC24-B823-A6B8-973C-9627DDCC0ED3}"/>
                </a:ext>
              </a:extLst>
            </p:cNvPr>
            <p:cNvSpPr/>
            <p:nvPr/>
          </p:nvSpPr>
          <p:spPr>
            <a:xfrm>
              <a:off x="687943" y="4953628"/>
              <a:ext cx="415942" cy="588580"/>
            </a:xfrm>
            <a:prstGeom prst="arc">
              <a:avLst>
                <a:gd name="adj1" fmla="val 15986035"/>
                <a:gd name="adj2" fmla="val 549083"/>
              </a:avLst>
            </a:prstGeom>
            <a:ln w="38100">
              <a:solidFill>
                <a:schemeClr val="accent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1D019921-1CC9-2119-86F2-E6F21298DABB}"/>
                </a:ext>
              </a:extLst>
            </p:cNvPr>
            <p:cNvSpPr txBox="1"/>
            <p:nvPr/>
          </p:nvSpPr>
          <p:spPr>
            <a:xfrm>
              <a:off x="7684902" y="2684543"/>
              <a:ext cx="1138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accent1"/>
                  </a:solidFill>
                </a:rPr>
                <a:t>Speed</a:t>
              </a:r>
              <a:endParaRPr kumimoji="1" lang="ja-JP" altLang="en-US" b="1" dirty="0">
                <a:solidFill>
                  <a:schemeClr val="accent1"/>
                </a:solidFill>
              </a:endParaRPr>
            </a:p>
          </p:txBody>
        </p:sp>
        <p:pic>
          <p:nvPicPr>
            <p:cNvPr id="26" name="図 25" descr="屋外, 道路, 草, 自然 が含まれている画像&#10;&#10;自動的に生成された説明">
              <a:extLst>
                <a:ext uri="{FF2B5EF4-FFF2-40B4-BE49-F238E27FC236}">
                  <a16:creationId xmlns:a16="http://schemas.microsoft.com/office/drawing/2014/main" id="{AC01F845-F7FA-9A89-9E9B-6CA8A4CBE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700" y="1045356"/>
              <a:ext cx="2008981" cy="100449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7" name="図 26" descr="天井, 屋内, テーブル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4DAD1A47-181F-5EE8-368F-F38F74D3A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700" y="2095048"/>
              <a:ext cx="2045616" cy="1022808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3AF6C7E2-4144-022E-EF8E-0A768E385120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3795681" y="1547602"/>
              <a:ext cx="3056925" cy="27699"/>
            </a:xfrm>
            <a:prstGeom prst="straightConnector1">
              <a:avLst/>
            </a:prstGeom>
            <a:ln w="57150">
              <a:solidFill>
                <a:srgbClr val="D29E0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7DED31FB-35D9-1BF3-2907-9EBC7FD9DFAA}"/>
                </a:ext>
              </a:extLst>
            </p:cNvPr>
            <p:cNvSpPr txBox="1"/>
            <p:nvPr/>
          </p:nvSpPr>
          <p:spPr>
            <a:xfrm>
              <a:off x="3912604" y="2186876"/>
              <a:ext cx="26519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solidFill>
                    <a:srgbClr val="FF0000"/>
                  </a:solidFill>
                </a:rPr>
                <a:t>Moving command</a:t>
              </a:r>
              <a:endParaRPr kumimoji="1" lang="ja-JP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08C54E1D-7B8A-B4D3-CB41-9F5FB9CCF7E3}"/>
                </a:ext>
              </a:extLst>
            </p:cNvPr>
            <p:cNvSpPr txBox="1"/>
            <p:nvPr/>
          </p:nvSpPr>
          <p:spPr>
            <a:xfrm>
              <a:off x="4002035" y="1149865"/>
              <a:ext cx="2349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rgbClr val="D29E00"/>
                  </a:solidFill>
                </a:rPr>
                <a:t>Video</a:t>
              </a:r>
              <a:r>
                <a:rPr lang="ja-JP" altLang="en-US" sz="2400" b="1" dirty="0">
                  <a:solidFill>
                    <a:srgbClr val="D29E00"/>
                  </a:solidFill>
                </a:rPr>
                <a:t> </a:t>
              </a:r>
              <a:r>
                <a:rPr lang="en-US" altLang="ja-JP" sz="2400" b="1" dirty="0">
                  <a:solidFill>
                    <a:srgbClr val="D29E00"/>
                  </a:solidFill>
                </a:rPr>
                <a:t>stream</a:t>
              </a:r>
              <a:endParaRPr kumimoji="1" lang="ja-JP" altLang="en-US" sz="2400" b="1" dirty="0">
                <a:solidFill>
                  <a:srgbClr val="D29E00"/>
                </a:solidFill>
              </a:endParaRPr>
            </a:p>
          </p:txBody>
        </p: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D1A98B38-CDD9-8447-7193-43EAD78437F8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1442154" y="1508765"/>
              <a:ext cx="344546" cy="38837"/>
            </a:xfrm>
            <a:prstGeom prst="line">
              <a:avLst/>
            </a:prstGeom>
            <a:ln w="38100">
              <a:solidFill>
                <a:srgbClr val="D29E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0FD80FA7-C15E-560E-DA39-CCB35222337D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1442154" y="1501081"/>
              <a:ext cx="344546" cy="1105371"/>
            </a:xfrm>
            <a:prstGeom prst="line">
              <a:avLst/>
            </a:prstGeom>
            <a:ln w="38100">
              <a:solidFill>
                <a:srgbClr val="D29E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799BB196-B0CF-3BF1-B497-5653A983D5D9}"/>
                </a:ext>
              </a:extLst>
            </p:cNvPr>
            <p:cNvSpPr txBox="1"/>
            <p:nvPr/>
          </p:nvSpPr>
          <p:spPr>
            <a:xfrm>
              <a:off x="55708" y="5582123"/>
              <a:ext cx="29385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>
                  <a:solidFill>
                    <a:schemeClr val="accent6"/>
                  </a:solidFill>
                </a:rPr>
                <a:t>Body motion</a:t>
              </a:r>
              <a:r>
                <a:rPr lang="ja-JP" altLang="en-US" sz="2000" b="1" dirty="0">
                  <a:solidFill>
                    <a:schemeClr val="accent6"/>
                  </a:solidFill>
                </a:rPr>
                <a:t> </a:t>
              </a:r>
              <a:r>
                <a:rPr lang="en-US" altLang="ja-JP" sz="2000" b="1" dirty="0">
                  <a:solidFill>
                    <a:schemeClr val="accent6"/>
                  </a:solidFill>
                </a:rPr>
                <a:t>display</a:t>
              </a:r>
              <a:endParaRPr kumimoji="1" lang="ja-JP" altLang="en-US" sz="2000" b="1" dirty="0">
                <a:solidFill>
                  <a:schemeClr val="accent6"/>
                </a:solidFill>
              </a:endParaRPr>
            </a:p>
          </p:txBody>
        </p:sp>
        <p:sp>
          <p:nvSpPr>
            <p:cNvPr id="35" name="四角形: 角を丸くする 34">
              <a:extLst>
                <a:ext uri="{FF2B5EF4-FFF2-40B4-BE49-F238E27FC236}">
                  <a16:creationId xmlns:a16="http://schemas.microsoft.com/office/drawing/2014/main" id="{5E579EE1-2CAC-DCE6-BBE7-EE7260EBCDE9}"/>
                </a:ext>
              </a:extLst>
            </p:cNvPr>
            <p:cNvSpPr/>
            <p:nvPr/>
          </p:nvSpPr>
          <p:spPr>
            <a:xfrm>
              <a:off x="122116" y="3195815"/>
              <a:ext cx="2513283" cy="2366961"/>
            </a:xfrm>
            <a:prstGeom prst="roundRect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7491E02B-ACB2-51A8-02A1-BC83D7428C1C}"/>
                </a:ext>
              </a:extLst>
            </p:cNvPr>
            <p:cNvSpPr txBox="1"/>
            <p:nvPr/>
          </p:nvSpPr>
          <p:spPr>
            <a:xfrm>
              <a:off x="7587574" y="1142670"/>
              <a:ext cx="2320827" cy="1200329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Quadruped telepresence robot</a:t>
              </a: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68CDF713-497B-9E52-1E8C-DEA7CA0753C4}"/>
                </a:ext>
              </a:extLst>
            </p:cNvPr>
            <p:cNvSpPr txBox="1"/>
            <p:nvPr/>
          </p:nvSpPr>
          <p:spPr>
            <a:xfrm>
              <a:off x="7821838" y="3491181"/>
              <a:ext cx="2264241" cy="1200329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b="1" dirty="0"/>
                <a:t>Wheeled telepresence</a:t>
              </a:r>
            </a:p>
            <a:p>
              <a:pPr algn="ctr"/>
              <a:r>
                <a:rPr lang="en-US" altLang="ja-JP" sz="2400" b="1" dirty="0"/>
                <a:t>robot</a:t>
              </a:r>
              <a:endParaRPr kumimoji="1" lang="en-US" altLang="ja-JP" sz="2400" b="1" dirty="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94AACBA9-3318-30C8-792C-0C21B83BD217}"/>
                </a:ext>
              </a:extLst>
            </p:cNvPr>
            <p:cNvSpPr txBox="1"/>
            <p:nvPr/>
          </p:nvSpPr>
          <p:spPr>
            <a:xfrm>
              <a:off x="3586401" y="2900284"/>
              <a:ext cx="2349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rgbClr val="D29E00"/>
                  </a:solidFill>
                </a:rPr>
                <a:t>Video</a:t>
              </a:r>
              <a:r>
                <a:rPr lang="ja-JP" altLang="en-US" sz="2400" b="1" dirty="0">
                  <a:solidFill>
                    <a:srgbClr val="D29E00"/>
                  </a:solidFill>
                </a:rPr>
                <a:t> </a:t>
              </a:r>
              <a:r>
                <a:rPr lang="en-US" altLang="ja-JP" sz="2400" b="1" dirty="0">
                  <a:solidFill>
                    <a:srgbClr val="D29E00"/>
                  </a:solidFill>
                </a:rPr>
                <a:t>stream</a:t>
              </a:r>
              <a:endParaRPr kumimoji="1" lang="ja-JP" altLang="en-US" sz="2400" b="1" dirty="0">
                <a:solidFill>
                  <a:srgbClr val="D29E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580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5F9BA53C-97E0-1E82-4393-C990CF750A9E}"/>
              </a:ext>
            </a:extLst>
          </p:cNvPr>
          <p:cNvGrpSpPr/>
          <p:nvPr/>
        </p:nvGrpSpPr>
        <p:grpSpPr>
          <a:xfrm>
            <a:off x="1496485" y="1406641"/>
            <a:ext cx="7849454" cy="3521426"/>
            <a:chOff x="1496485" y="1406641"/>
            <a:chExt cx="7849454" cy="3521426"/>
          </a:xfrm>
        </p:grpSpPr>
        <p:sp>
          <p:nvSpPr>
            <p:cNvPr id="19" name="矢印: 右 18">
              <a:extLst>
                <a:ext uri="{FF2B5EF4-FFF2-40B4-BE49-F238E27FC236}">
                  <a16:creationId xmlns:a16="http://schemas.microsoft.com/office/drawing/2014/main" id="{9040539D-B073-C472-DB5F-D67053BE81C1}"/>
                </a:ext>
              </a:extLst>
            </p:cNvPr>
            <p:cNvSpPr/>
            <p:nvPr/>
          </p:nvSpPr>
          <p:spPr>
            <a:xfrm rot="2634344">
              <a:off x="5104449" y="3330593"/>
              <a:ext cx="2188640" cy="382507"/>
            </a:xfrm>
            <a:prstGeom prst="rightArrow">
              <a:avLst>
                <a:gd name="adj1" fmla="val 42930"/>
                <a:gd name="adj2" fmla="val 8774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0" name="矢印: 右 19">
              <a:extLst>
                <a:ext uri="{FF2B5EF4-FFF2-40B4-BE49-F238E27FC236}">
                  <a16:creationId xmlns:a16="http://schemas.microsoft.com/office/drawing/2014/main" id="{9DE02B61-A4F2-3C3F-8A6E-3BF8FF648B69}"/>
                </a:ext>
              </a:extLst>
            </p:cNvPr>
            <p:cNvSpPr/>
            <p:nvPr/>
          </p:nvSpPr>
          <p:spPr>
            <a:xfrm rot="8385984">
              <a:off x="1992690" y="3491848"/>
              <a:ext cx="2842899" cy="350388"/>
            </a:xfrm>
            <a:prstGeom prst="rightArrow">
              <a:avLst>
                <a:gd name="adj1" fmla="val 42930"/>
                <a:gd name="adj2" fmla="val 8774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21" name="グラフィックス 20" descr="男性 枠線">
              <a:extLst>
                <a:ext uri="{FF2B5EF4-FFF2-40B4-BE49-F238E27FC236}">
                  <a16:creationId xmlns:a16="http://schemas.microsoft.com/office/drawing/2014/main" id="{3FF8B72F-5F63-2B8E-C247-503074F9E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96485" y="4028766"/>
              <a:ext cx="1161635" cy="856164"/>
            </a:xfrm>
            <a:prstGeom prst="rect">
              <a:avLst/>
            </a:prstGeom>
          </p:spPr>
        </p:pic>
        <p:sp>
          <p:nvSpPr>
            <p:cNvPr id="22" name="四角形: 角を丸くする 21">
              <a:extLst>
                <a:ext uri="{FF2B5EF4-FFF2-40B4-BE49-F238E27FC236}">
                  <a16:creationId xmlns:a16="http://schemas.microsoft.com/office/drawing/2014/main" id="{245AA44A-7D9D-1CF3-737D-FAF33F98B548}"/>
                </a:ext>
              </a:extLst>
            </p:cNvPr>
            <p:cNvSpPr/>
            <p:nvPr/>
          </p:nvSpPr>
          <p:spPr>
            <a:xfrm>
              <a:off x="1502164" y="3265378"/>
              <a:ext cx="3981434" cy="1662689"/>
            </a:xfrm>
            <a:prstGeom prst="roundRect">
              <a:avLst>
                <a:gd name="adj" fmla="val 19549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23" name="グラフィックス 22" descr="男性 枠線">
              <a:extLst>
                <a:ext uri="{FF2B5EF4-FFF2-40B4-BE49-F238E27FC236}">
                  <a16:creationId xmlns:a16="http://schemas.microsoft.com/office/drawing/2014/main" id="{623E0A3D-C893-05C7-23CC-C88644D4A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69311" y="2169964"/>
              <a:ext cx="1502832" cy="96693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D9C8E4EC-CCB8-E071-32BF-35D87F305376}"/>
                    </a:ext>
                  </a:extLst>
                </p:cNvPr>
                <p:cNvSpPr txBox="1"/>
                <p:nvPr/>
              </p:nvSpPr>
              <p:spPr>
                <a:xfrm>
                  <a:off x="2632449" y="4319081"/>
                  <a:ext cx="174301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JP" altLang="en-US" sz="2800" b="1" dirty="0">
                      <a:ea typeface="Meiryo UI" panose="020B0604030504040204" pitchFamily="50" charset="-128"/>
                    </a:rPr>
                    <a:t>アバター</a:t>
                  </a:r>
                  <a:r>
                    <a:rPr kumimoji="1" lang="en-US" altLang="ja-JP" sz="2800" b="1" dirty="0">
                      <a:ea typeface="Meiryo UI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endParaRPr kumimoji="1" lang="ja-JP" altLang="en-US" sz="2800" b="1" dirty="0"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D9C8E4EC-CCB8-E071-32BF-35D87F305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2449" y="4319081"/>
                  <a:ext cx="1743018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7343" t="-14118" b="-3176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グラフィックス 24" descr="男性 枠線">
              <a:extLst>
                <a:ext uri="{FF2B5EF4-FFF2-40B4-BE49-F238E27FC236}">
                  <a16:creationId xmlns:a16="http://schemas.microsoft.com/office/drawing/2014/main" id="{7C360DD8-3853-B06C-695D-643377B10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40979" y="4015502"/>
              <a:ext cx="1208149" cy="8359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テキスト ボックス 25">
                  <a:extLst>
                    <a:ext uri="{FF2B5EF4-FFF2-40B4-BE49-F238E27FC236}">
                      <a16:creationId xmlns:a16="http://schemas.microsoft.com/office/drawing/2014/main" id="{CC292A54-186E-3BE8-323C-ADAE183B877A}"/>
                    </a:ext>
                  </a:extLst>
                </p:cNvPr>
                <p:cNvSpPr txBox="1"/>
                <p:nvPr/>
              </p:nvSpPr>
              <p:spPr>
                <a:xfrm>
                  <a:off x="7559863" y="4319081"/>
                  <a:ext cx="175923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JP" altLang="en-US" sz="2800" b="1" dirty="0">
                      <a:ea typeface="Meiryo UI" panose="020B0604030504040204" pitchFamily="50" charset="-128"/>
                    </a:rPr>
                    <a:t>アバター</a:t>
                  </a:r>
                  <a:r>
                    <a:rPr kumimoji="1" lang="en-US" altLang="ja-JP" sz="2800" b="1" dirty="0">
                      <a:ea typeface="Meiryo UI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a14:m>
                  <a:endParaRPr kumimoji="1" lang="ja-JP" altLang="en-US" sz="2800" b="1" dirty="0"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26" name="テキスト ボックス 25">
                  <a:extLst>
                    <a:ext uri="{FF2B5EF4-FFF2-40B4-BE49-F238E27FC236}">
                      <a16:creationId xmlns:a16="http://schemas.microsoft.com/office/drawing/2014/main" id="{CC292A54-186E-3BE8-323C-ADAE183B87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9863" y="4319081"/>
                  <a:ext cx="1759232" cy="523220"/>
                </a:xfrm>
                <a:prstGeom prst="rect">
                  <a:avLst/>
                </a:prstGeom>
                <a:blipFill>
                  <a:blip r:embed="rId6"/>
                  <a:stretch>
                    <a:fillRect l="-6920" t="-14118" b="-3176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四角形: 角を丸くする 26">
              <a:extLst>
                <a:ext uri="{FF2B5EF4-FFF2-40B4-BE49-F238E27FC236}">
                  <a16:creationId xmlns:a16="http://schemas.microsoft.com/office/drawing/2014/main" id="{95FBD71C-1971-A5D7-3999-3DC358A13662}"/>
                </a:ext>
              </a:extLst>
            </p:cNvPr>
            <p:cNvSpPr/>
            <p:nvPr/>
          </p:nvSpPr>
          <p:spPr>
            <a:xfrm>
              <a:off x="5671607" y="3265379"/>
              <a:ext cx="3674332" cy="1619551"/>
            </a:xfrm>
            <a:prstGeom prst="roundRect">
              <a:avLst>
                <a:gd name="adj" fmla="val 20978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4DCEA7B9-001B-4BEF-5C6C-8FC274AB12F7}"/>
                </a:ext>
              </a:extLst>
            </p:cNvPr>
            <p:cNvSpPr txBox="1"/>
            <p:nvPr/>
          </p:nvSpPr>
          <p:spPr>
            <a:xfrm>
              <a:off x="5439210" y="2013326"/>
              <a:ext cx="136659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ja-JP" altLang="en-US" sz="2800" b="1" dirty="0">
                  <a:ea typeface="Meiryo UI" panose="020B0604030504040204" pitchFamily="50" charset="-128"/>
                </a:rPr>
                <a:t>操作者</a:t>
              </a:r>
              <a:endParaRPr kumimoji="1" lang="ja-JP" altLang="en-US" sz="2800" b="1" dirty="0">
                <a:ea typeface="Meiryo UI" panose="020B0604030504040204" pitchFamily="50" charset="-128"/>
              </a:endParaRPr>
            </a:p>
          </p:txBody>
        </p:sp>
        <p:sp>
          <p:nvSpPr>
            <p:cNvPr id="30" name="四角形: 角を丸くする 29">
              <a:extLst>
                <a:ext uri="{FF2B5EF4-FFF2-40B4-BE49-F238E27FC236}">
                  <a16:creationId xmlns:a16="http://schemas.microsoft.com/office/drawing/2014/main" id="{97136B22-01EF-FD89-BE19-AA0AA91BB4AD}"/>
                </a:ext>
              </a:extLst>
            </p:cNvPr>
            <p:cNvSpPr/>
            <p:nvPr/>
          </p:nvSpPr>
          <p:spPr>
            <a:xfrm>
              <a:off x="3850621" y="1406641"/>
              <a:ext cx="3394157" cy="1731432"/>
            </a:xfrm>
            <a:prstGeom prst="roundRect">
              <a:avLst>
                <a:gd name="adj" fmla="val 765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ja-JP" altLang="en-US" sz="2800" b="1" dirty="0">
                  <a:solidFill>
                    <a:schemeClr val="tx1"/>
                  </a:solidFill>
                  <a:ea typeface="Meiryo UI" panose="020B0604030504040204" pitchFamily="50" charset="-128"/>
                </a:rPr>
                <a:t>ローカル空間</a:t>
              </a:r>
            </a:p>
          </p:txBody>
        </p: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DFA5D3F6-9F5E-9BD0-DEB4-72349D7EAD4A}"/>
                </a:ext>
              </a:extLst>
            </p:cNvPr>
            <p:cNvGrpSpPr/>
            <p:nvPr/>
          </p:nvGrpSpPr>
          <p:grpSpPr>
            <a:xfrm>
              <a:off x="4629963" y="1924706"/>
              <a:ext cx="854421" cy="383482"/>
              <a:chOff x="809496" y="125842"/>
              <a:chExt cx="1260873" cy="383482"/>
            </a:xfrm>
            <a:solidFill>
              <a:srgbClr val="FFFFFF"/>
            </a:solidFill>
          </p:grpSpPr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256CFFEC-63B3-B05F-5E48-0AA725DADB18}"/>
                  </a:ext>
                </a:extLst>
              </p:cNvPr>
              <p:cNvSpPr txBox="1"/>
              <p:nvPr/>
            </p:nvSpPr>
            <p:spPr>
              <a:xfrm>
                <a:off x="809496" y="125842"/>
                <a:ext cx="1260873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1" dirty="0"/>
                  <a:t>HMD</a:t>
                </a:r>
                <a:endParaRPr kumimoji="1" lang="ja-JP" altLang="en-US" b="1" dirty="0"/>
              </a:p>
            </p:txBody>
          </p: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6085BF17-3872-B11D-4716-735F9BB4A731}"/>
                  </a:ext>
                </a:extLst>
              </p:cNvPr>
              <p:cNvCxnSpPr/>
              <p:nvPr/>
            </p:nvCxnSpPr>
            <p:spPr>
              <a:xfrm>
                <a:off x="834173" y="177553"/>
                <a:ext cx="1110037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EC824653-0754-CD25-524C-A7F93B74CB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722" y="177553"/>
                <a:ext cx="0" cy="319597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コネクタ 40">
                <a:extLst>
                  <a:ext uri="{FF2B5EF4-FFF2-40B4-BE49-F238E27FC236}">
                    <a16:creationId xmlns:a16="http://schemas.microsoft.com/office/drawing/2014/main" id="{AB3FF448-5E51-70BD-20F5-C8A103C958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5469" y="177552"/>
                <a:ext cx="0" cy="319597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id="{96FB3A57-E327-5A0D-479A-692EBC7756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6210" y="497149"/>
                <a:ext cx="46800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223B73A4-4C18-04D2-21B7-FA39B31478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4173" y="497149"/>
                <a:ext cx="46800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B86BE2A2-908D-D5D6-D007-04FAD33CE2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8621" y="429083"/>
                <a:ext cx="109509" cy="80241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46C7D64A-1C48-D85A-5ABF-CB698CF19D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1762" y="430400"/>
                <a:ext cx="108000" cy="72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E4DE2BBF-CDB4-44FE-F32E-627A9308C1CE}"/>
                    </a:ext>
                  </a:extLst>
                </p:cNvPr>
                <p:cNvSpPr txBox="1"/>
                <p:nvPr/>
              </p:nvSpPr>
              <p:spPr>
                <a:xfrm>
                  <a:off x="2519983" y="3458924"/>
                  <a:ext cx="2065572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800" b="1" dirty="0">
                      <a:solidFill>
                        <a:schemeClr val="tx1"/>
                      </a:solidFill>
                      <a:ea typeface="Meiryo UI" panose="020B0604030504040204" pitchFamily="50" charset="-128"/>
                    </a:rPr>
                    <a:t>遠隔空間</a:t>
                  </a:r>
                  <a:r>
                    <a:rPr kumimoji="1" lang="en-US" altLang="ja-JP" sz="2800" b="1" dirty="0">
                      <a:solidFill>
                        <a:schemeClr val="tx1"/>
                      </a:solidFill>
                      <a:ea typeface="Meiryo UI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ja-JP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endParaRPr kumimoji="1" lang="ja-JP" altLang="en-US" sz="2800" b="1" dirty="0">
                    <a:solidFill>
                      <a:schemeClr val="tx1"/>
                    </a:solidFill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E4DE2BBF-CDB4-44FE-F32E-627A9308C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9983" y="3458924"/>
                  <a:ext cx="2065572" cy="523220"/>
                </a:xfrm>
                <a:prstGeom prst="rect">
                  <a:avLst/>
                </a:prstGeom>
                <a:blipFill>
                  <a:blip r:embed="rId7"/>
                  <a:stretch>
                    <a:fillRect l="-5900" t="-12791" b="-302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DE14CFCC-AA59-7A59-284A-1CB1B1E7B4C5}"/>
                    </a:ext>
                  </a:extLst>
                </p:cNvPr>
                <p:cNvSpPr txBox="1"/>
                <p:nvPr/>
              </p:nvSpPr>
              <p:spPr>
                <a:xfrm>
                  <a:off x="6758090" y="3340650"/>
                  <a:ext cx="2124835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ja-JP" altLang="en-US" sz="2800" b="1" dirty="0">
                      <a:ea typeface="Meiryo UI" panose="020B0604030504040204" pitchFamily="50" charset="-128"/>
                    </a:rPr>
                    <a:t>遠隔空間</a:t>
                  </a:r>
                  <a:r>
                    <a:rPr kumimoji="1" lang="en-US" altLang="ja-JP" sz="2800" b="1" dirty="0">
                      <a:solidFill>
                        <a:schemeClr val="tx1"/>
                      </a:solidFill>
                      <a:ea typeface="Meiryo UI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ja-JP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a14:m>
                  <a:endParaRPr kumimoji="1" lang="ja-JP" altLang="en-US" sz="2800" b="1" dirty="0">
                    <a:solidFill>
                      <a:schemeClr val="tx1"/>
                    </a:solidFill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DE14CFCC-AA59-7A59-284A-1CB1B1E7B4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8090" y="3340650"/>
                  <a:ext cx="2124835" cy="523220"/>
                </a:xfrm>
                <a:prstGeom prst="rect">
                  <a:avLst/>
                </a:prstGeom>
                <a:blipFill>
                  <a:blip r:embed="rId8"/>
                  <a:stretch>
                    <a:fillRect l="-2011" t="-12791" b="-302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4" name="グラフィックス 33" descr="落葉樹 単色塗りつぶし">
              <a:extLst>
                <a:ext uri="{FF2B5EF4-FFF2-40B4-BE49-F238E27FC236}">
                  <a16:creationId xmlns:a16="http://schemas.microsoft.com/office/drawing/2014/main" id="{E9E93061-A24C-6C0A-7DDF-DBE9042F5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92253" y="3961324"/>
              <a:ext cx="914400" cy="914400"/>
            </a:xfrm>
            <a:prstGeom prst="rect">
              <a:avLst/>
            </a:prstGeom>
          </p:spPr>
        </p:pic>
        <p:pic>
          <p:nvPicPr>
            <p:cNvPr id="36" name="グラフィックス 35" descr="都市 単色塗りつぶし">
              <a:extLst>
                <a:ext uri="{FF2B5EF4-FFF2-40B4-BE49-F238E27FC236}">
                  <a16:creationId xmlns:a16="http://schemas.microsoft.com/office/drawing/2014/main" id="{7CEF10C7-0D86-4349-10BB-7BDCDBD36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344360" y="3820028"/>
              <a:ext cx="914400" cy="1108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532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EF8E5BEE-2326-EA91-F1B4-334256E7F225}"/>
              </a:ext>
            </a:extLst>
          </p:cNvPr>
          <p:cNvGrpSpPr/>
          <p:nvPr/>
        </p:nvGrpSpPr>
        <p:grpSpPr>
          <a:xfrm>
            <a:off x="4130145" y="653311"/>
            <a:ext cx="7248826" cy="3454543"/>
            <a:chOff x="4130145" y="653311"/>
            <a:chExt cx="7248826" cy="3454543"/>
          </a:xfrm>
        </p:grpSpPr>
        <p:pic>
          <p:nvPicPr>
            <p:cNvPr id="21" name="グラフィックス 20" descr="男性 枠線">
              <a:extLst>
                <a:ext uri="{FF2B5EF4-FFF2-40B4-BE49-F238E27FC236}">
                  <a16:creationId xmlns:a16="http://schemas.microsoft.com/office/drawing/2014/main" id="{3FF8B72F-5F63-2B8E-C247-503074F9E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93807" y="1459836"/>
              <a:ext cx="1161635" cy="856164"/>
            </a:xfrm>
            <a:prstGeom prst="rect">
              <a:avLst/>
            </a:prstGeom>
          </p:spPr>
        </p:pic>
        <p:sp>
          <p:nvSpPr>
            <p:cNvPr id="22" name="四角形: 角を丸くする 21">
              <a:extLst>
                <a:ext uri="{FF2B5EF4-FFF2-40B4-BE49-F238E27FC236}">
                  <a16:creationId xmlns:a16="http://schemas.microsoft.com/office/drawing/2014/main" id="{245AA44A-7D9D-1CF3-737D-FAF33F98B548}"/>
                </a:ext>
              </a:extLst>
            </p:cNvPr>
            <p:cNvSpPr/>
            <p:nvPr/>
          </p:nvSpPr>
          <p:spPr>
            <a:xfrm>
              <a:off x="7704639" y="653311"/>
              <a:ext cx="3674332" cy="1662689"/>
            </a:xfrm>
            <a:prstGeom prst="roundRect">
              <a:avLst>
                <a:gd name="adj" fmla="val 19549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23" name="グラフィックス 22" descr="男性 枠線">
              <a:extLst>
                <a:ext uri="{FF2B5EF4-FFF2-40B4-BE49-F238E27FC236}">
                  <a16:creationId xmlns:a16="http://schemas.microsoft.com/office/drawing/2014/main" id="{623E0A3D-C893-05C7-23CC-C88644D4A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23320" y="2455041"/>
              <a:ext cx="1502832" cy="96693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D9C8E4EC-CCB8-E071-32BF-35D87F305376}"/>
                    </a:ext>
                  </a:extLst>
                </p:cNvPr>
                <p:cNvSpPr txBox="1"/>
                <p:nvPr/>
              </p:nvSpPr>
              <p:spPr>
                <a:xfrm>
                  <a:off x="8785851" y="1828792"/>
                  <a:ext cx="174301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JP" altLang="en-US" sz="2800" b="1" dirty="0">
                      <a:ea typeface="Meiryo UI" panose="020B0604030504040204" pitchFamily="50" charset="-128"/>
                    </a:rPr>
                    <a:t>アバター</a:t>
                  </a:r>
                  <a:r>
                    <a:rPr kumimoji="1" lang="en-US" altLang="ja-JP" sz="2800" b="1" dirty="0">
                      <a:ea typeface="Meiryo UI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endParaRPr kumimoji="1" lang="ja-JP" altLang="en-US" sz="2800" b="1" dirty="0"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D9C8E4EC-CCB8-E071-32BF-35D87F305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851" y="1828792"/>
                  <a:ext cx="1743018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6993" t="-13953" b="-302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グラフィックス 24" descr="男性 枠線">
              <a:extLst>
                <a:ext uri="{FF2B5EF4-FFF2-40B4-BE49-F238E27FC236}">
                  <a16:creationId xmlns:a16="http://schemas.microsoft.com/office/drawing/2014/main" id="{7C360DD8-3853-B06C-695D-643377B10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68788" y="3195763"/>
              <a:ext cx="1208149" cy="8359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テキスト ボックス 25">
                  <a:extLst>
                    <a:ext uri="{FF2B5EF4-FFF2-40B4-BE49-F238E27FC236}">
                      <a16:creationId xmlns:a16="http://schemas.microsoft.com/office/drawing/2014/main" id="{CC292A54-186E-3BE8-323C-ADAE183B877A}"/>
                    </a:ext>
                  </a:extLst>
                </p:cNvPr>
                <p:cNvSpPr txBox="1"/>
                <p:nvPr/>
              </p:nvSpPr>
              <p:spPr>
                <a:xfrm>
                  <a:off x="8646925" y="3389044"/>
                  <a:ext cx="175923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JP" altLang="en-US" sz="2800" b="1" dirty="0">
                      <a:ea typeface="Meiryo UI" panose="020B0604030504040204" pitchFamily="50" charset="-128"/>
                    </a:rPr>
                    <a:t>アバター</a:t>
                  </a:r>
                  <a:r>
                    <a:rPr kumimoji="1" lang="en-US" altLang="ja-JP" sz="2800" b="1" dirty="0">
                      <a:ea typeface="Meiryo UI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a14:m>
                  <a:endParaRPr kumimoji="1" lang="ja-JP" altLang="en-US" sz="2800" b="1" dirty="0"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26" name="テキスト ボックス 25">
                  <a:extLst>
                    <a:ext uri="{FF2B5EF4-FFF2-40B4-BE49-F238E27FC236}">
                      <a16:creationId xmlns:a16="http://schemas.microsoft.com/office/drawing/2014/main" id="{CC292A54-186E-3BE8-323C-ADAE183B87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6925" y="3389044"/>
                  <a:ext cx="1759232" cy="523220"/>
                </a:xfrm>
                <a:prstGeom prst="rect">
                  <a:avLst/>
                </a:prstGeom>
                <a:blipFill>
                  <a:blip r:embed="rId6"/>
                  <a:stretch>
                    <a:fillRect l="-6920" t="-13953" b="-302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四角形: 角を丸くする 26">
              <a:extLst>
                <a:ext uri="{FF2B5EF4-FFF2-40B4-BE49-F238E27FC236}">
                  <a16:creationId xmlns:a16="http://schemas.microsoft.com/office/drawing/2014/main" id="{95FBD71C-1971-A5D7-3999-3DC358A13662}"/>
                </a:ext>
              </a:extLst>
            </p:cNvPr>
            <p:cNvSpPr/>
            <p:nvPr/>
          </p:nvSpPr>
          <p:spPr>
            <a:xfrm>
              <a:off x="7704639" y="2435494"/>
              <a:ext cx="3674332" cy="1619551"/>
            </a:xfrm>
            <a:prstGeom prst="roundRect">
              <a:avLst>
                <a:gd name="adj" fmla="val 20978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4DCEA7B9-001B-4BEF-5C6C-8FC274AB12F7}"/>
                </a:ext>
              </a:extLst>
            </p:cNvPr>
            <p:cNvSpPr txBox="1"/>
            <p:nvPr/>
          </p:nvSpPr>
          <p:spPr>
            <a:xfrm>
              <a:off x="4130145" y="2976044"/>
              <a:ext cx="1320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800" b="1" dirty="0">
                  <a:ea typeface="Meiryo UI" panose="020B0604030504040204" pitchFamily="50" charset="-128"/>
                </a:rPr>
                <a:t>操作者</a:t>
              </a:r>
              <a:endParaRPr kumimoji="1" lang="ja-JP" altLang="en-US" sz="2800" b="1" dirty="0">
                <a:ea typeface="Meiryo UI" panose="020B0604030504040204" pitchFamily="50" charset="-128"/>
              </a:endParaRPr>
            </a:p>
          </p:txBody>
        </p:sp>
        <p:sp>
          <p:nvSpPr>
            <p:cNvPr id="30" name="四角形: 角を丸くする 29">
              <a:extLst>
                <a:ext uri="{FF2B5EF4-FFF2-40B4-BE49-F238E27FC236}">
                  <a16:creationId xmlns:a16="http://schemas.microsoft.com/office/drawing/2014/main" id="{97136B22-01EF-FD89-BE19-AA0AA91BB4AD}"/>
                </a:ext>
              </a:extLst>
            </p:cNvPr>
            <p:cNvSpPr/>
            <p:nvPr/>
          </p:nvSpPr>
          <p:spPr>
            <a:xfrm>
              <a:off x="4168026" y="1716121"/>
              <a:ext cx="2519101" cy="1731432"/>
            </a:xfrm>
            <a:prstGeom prst="roundRect">
              <a:avLst>
                <a:gd name="adj" fmla="val 765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ja-JP" altLang="en-US" sz="2800" b="1" dirty="0">
                  <a:solidFill>
                    <a:schemeClr val="tx1"/>
                  </a:solidFill>
                  <a:ea typeface="Meiryo UI" panose="020B0604030504040204" pitchFamily="50" charset="-128"/>
                </a:rPr>
                <a:t>ローカル空間</a:t>
              </a:r>
            </a:p>
          </p:txBody>
        </p: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DFA5D3F6-9F5E-9BD0-DEB4-72349D7EAD4A}"/>
                </a:ext>
              </a:extLst>
            </p:cNvPr>
            <p:cNvGrpSpPr/>
            <p:nvPr/>
          </p:nvGrpSpPr>
          <p:grpSpPr>
            <a:xfrm>
              <a:off x="5180269" y="2194947"/>
              <a:ext cx="854421" cy="383482"/>
              <a:chOff x="809496" y="125842"/>
              <a:chExt cx="1260873" cy="383482"/>
            </a:xfrm>
            <a:solidFill>
              <a:srgbClr val="FFFFFF"/>
            </a:solidFill>
          </p:grpSpPr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256CFFEC-63B3-B05F-5E48-0AA725DADB18}"/>
                  </a:ext>
                </a:extLst>
              </p:cNvPr>
              <p:cNvSpPr txBox="1"/>
              <p:nvPr/>
            </p:nvSpPr>
            <p:spPr>
              <a:xfrm>
                <a:off x="809496" y="125842"/>
                <a:ext cx="1260873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1" dirty="0"/>
                  <a:t>HMD</a:t>
                </a:r>
                <a:endParaRPr kumimoji="1" lang="ja-JP" altLang="en-US" b="1" dirty="0"/>
              </a:p>
            </p:txBody>
          </p: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6085BF17-3872-B11D-4716-735F9BB4A731}"/>
                  </a:ext>
                </a:extLst>
              </p:cNvPr>
              <p:cNvCxnSpPr/>
              <p:nvPr/>
            </p:nvCxnSpPr>
            <p:spPr>
              <a:xfrm>
                <a:off x="834173" y="177553"/>
                <a:ext cx="1110037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EC824653-0754-CD25-524C-A7F93B74CB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722" y="177553"/>
                <a:ext cx="0" cy="319597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コネクタ 40">
                <a:extLst>
                  <a:ext uri="{FF2B5EF4-FFF2-40B4-BE49-F238E27FC236}">
                    <a16:creationId xmlns:a16="http://schemas.microsoft.com/office/drawing/2014/main" id="{AB3FF448-5E51-70BD-20F5-C8A103C958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5469" y="177552"/>
                <a:ext cx="0" cy="319597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id="{96FB3A57-E327-5A0D-479A-692EBC7756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6210" y="497149"/>
                <a:ext cx="46800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223B73A4-4C18-04D2-21B7-FA39B31478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4173" y="497149"/>
                <a:ext cx="46800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B86BE2A2-908D-D5D6-D007-04FAD33CE2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8621" y="429083"/>
                <a:ext cx="109509" cy="80241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46C7D64A-1C48-D85A-5ABF-CB698CF19D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1762" y="430400"/>
                <a:ext cx="108000" cy="72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E4DE2BBF-CDB4-44FE-F32E-627A9308C1CE}"/>
                    </a:ext>
                  </a:extLst>
                </p:cNvPr>
                <p:cNvSpPr txBox="1"/>
                <p:nvPr/>
              </p:nvSpPr>
              <p:spPr>
                <a:xfrm>
                  <a:off x="8493755" y="846857"/>
                  <a:ext cx="2065572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800" b="1" dirty="0">
                      <a:solidFill>
                        <a:schemeClr val="tx1"/>
                      </a:solidFill>
                      <a:ea typeface="Meiryo UI" panose="020B0604030504040204" pitchFamily="50" charset="-128"/>
                    </a:rPr>
                    <a:t>遠隔空間</a:t>
                  </a:r>
                  <a:r>
                    <a:rPr kumimoji="1" lang="en-US" altLang="ja-JP" sz="2800" b="1" dirty="0">
                      <a:solidFill>
                        <a:schemeClr val="tx1"/>
                      </a:solidFill>
                      <a:ea typeface="Meiryo UI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ja-JP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endParaRPr kumimoji="1" lang="ja-JP" altLang="en-US" sz="2800" b="1" dirty="0">
                    <a:solidFill>
                      <a:schemeClr val="tx1"/>
                    </a:solidFill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E4DE2BBF-CDB4-44FE-F32E-627A9308C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755" y="846857"/>
                  <a:ext cx="2065572" cy="523220"/>
                </a:xfrm>
                <a:prstGeom prst="rect">
                  <a:avLst/>
                </a:prstGeom>
                <a:blipFill>
                  <a:blip r:embed="rId7"/>
                  <a:stretch>
                    <a:fillRect l="-5900" t="-13953" b="-302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DE14CFCC-AA59-7A59-284A-1CB1B1E7B4C5}"/>
                    </a:ext>
                  </a:extLst>
                </p:cNvPr>
                <p:cNvSpPr txBox="1"/>
                <p:nvPr/>
              </p:nvSpPr>
              <p:spPr>
                <a:xfrm>
                  <a:off x="8791122" y="2510765"/>
                  <a:ext cx="2124835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ja-JP" altLang="en-US" sz="2800" b="1" dirty="0">
                      <a:ea typeface="Meiryo UI" panose="020B0604030504040204" pitchFamily="50" charset="-128"/>
                    </a:rPr>
                    <a:t>遠隔空間</a:t>
                  </a:r>
                  <a:r>
                    <a:rPr kumimoji="1" lang="en-US" altLang="ja-JP" sz="2800" b="1" dirty="0">
                      <a:solidFill>
                        <a:schemeClr val="tx1"/>
                      </a:solidFill>
                      <a:ea typeface="Meiryo UI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ja-JP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a14:m>
                  <a:endParaRPr kumimoji="1" lang="ja-JP" altLang="en-US" sz="2800" b="1" dirty="0">
                    <a:solidFill>
                      <a:schemeClr val="tx1"/>
                    </a:solidFill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DE14CFCC-AA59-7A59-284A-1CB1B1E7B4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1122" y="2510765"/>
                  <a:ext cx="2124835" cy="523220"/>
                </a:xfrm>
                <a:prstGeom prst="rect">
                  <a:avLst/>
                </a:prstGeom>
                <a:blipFill>
                  <a:blip r:embed="rId8"/>
                  <a:stretch>
                    <a:fillRect l="-1719" t="-13953" b="-302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4" name="グラフィックス 33" descr="落葉樹 単色塗りつぶし">
              <a:extLst>
                <a:ext uri="{FF2B5EF4-FFF2-40B4-BE49-F238E27FC236}">
                  <a16:creationId xmlns:a16="http://schemas.microsoft.com/office/drawing/2014/main" id="{E9E93061-A24C-6C0A-7DDF-DBE9042F5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44038" y="3193454"/>
              <a:ext cx="914400" cy="914400"/>
            </a:xfrm>
            <a:prstGeom prst="rect">
              <a:avLst/>
            </a:prstGeom>
          </p:spPr>
        </p:pic>
        <p:pic>
          <p:nvPicPr>
            <p:cNvPr id="36" name="グラフィックス 35" descr="都市 単色塗りつぶし">
              <a:extLst>
                <a:ext uri="{FF2B5EF4-FFF2-40B4-BE49-F238E27FC236}">
                  <a16:creationId xmlns:a16="http://schemas.microsoft.com/office/drawing/2014/main" id="{7CEF10C7-0D86-4349-10BB-7BDCDBD36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399649" y="1365090"/>
              <a:ext cx="914400" cy="1108039"/>
            </a:xfrm>
            <a:prstGeom prst="rect">
              <a:avLst/>
            </a:prstGeom>
          </p:spPr>
        </p:pic>
        <p:cxnSp>
          <p:nvCxnSpPr>
            <p:cNvPr id="3" name="直線矢印コネクタ 2">
              <a:extLst>
                <a:ext uri="{FF2B5EF4-FFF2-40B4-BE49-F238E27FC236}">
                  <a16:creationId xmlns:a16="http://schemas.microsoft.com/office/drawing/2014/main" id="{DFE4A03F-5AAC-4F92-CF27-8F29EB20FB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2352" y="1933050"/>
              <a:ext cx="2267044" cy="950037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C710BD57-ED48-CEE8-9E2E-A6720AC782BA}"/>
                </a:ext>
              </a:extLst>
            </p:cNvPr>
            <p:cNvCxnSpPr>
              <a:cxnSpLocks/>
            </p:cNvCxnSpPr>
            <p:nvPr/>
          </p:nvCxnSpPr>
          <p:spPr>
            <a:xfrm>
              <a:off x="6002441" y="2837991"/>
              <a:ext cx="1991366" cy="792367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2280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8F8FC2C0-66FF-1E9B-DE7C-13297416E0C4}"/>
              </a:ext>
            </a:extLst>
          </p:cNvPr>
          <p:cNvGrpSpPr/>
          <p:nvPr/>
        </p:nvGrpSpPr>
        <p:grpSpPr>
          <a:xfrm>
            <a:off x="1447434" y="1211464"/>
            <a:ext cx="9574392" cy="4254740"/>
            <a:chOff x="1447434" y="1211464"/>
            <a:chExt cx="9574392" cy="4254740"/>
          </a:xfrm>
        </p:grpSpPr>
        <p:pic>
          <p:nvPicPr>
            <p:cNvPr id="4" name="グラフィックス 3" descr="男性 枠線">
              <a:extLst>
                <a:ext uri="{FF2B5EF4-FFF2-40B4-BE49-F238E27FC236}">
                  <a16:creationId xmlns:a16="http://schemas.microsoft.com/office/drawing/2014/main" id="{92496EBB-48B8-6A0A-F100-A179F58B1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7434" y="2661086"/>
              <a:ext cx="1502832" cy="1502832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B9F7C62F-294B-147C-33D6-07F32848ED09}"/>
                </a:ext>
              </a:extLst>
            </p:cNvPr>
            <p:cNvSpPr txBox="1"/>
            <p:nvPr/>
          </p:nvSpPr>
          <p:spPr>
            <a:xfrm>
              <a:off x="2495766" y="3605064"/>
              <a:ext cx="13073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b="1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操作者</a:t>
              </a:r>
            </a:p>
          </p:txBody>
        </p:sp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78743D5B-F2CE-4C2B-BD1C-C4BCBCDDC77F}"/>
                </a:ext>
              </a:extLst>
            </p:cNvPr>
            <p:cNvSpPr/>
            <p:nvPr/>
          </p:nvSpPr>
          <p:spPr>
            <a:xfrm>
              <a:off x="1447434" y="1818970"/>
              <a:ext cx="2472410" cy="2348238"/>
            </a:xfrm>
            <a:prstGeom prst="roundRect">
              <a:avLst>
                <a:gd name="adj" fmla="val 765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ja-JP" altLang="en-US" sz="2800" b="1" dirty="0">
                  <a:solidFill>
                    <a:schemeClr val="tx1"/>
                  </a:solidFill>
                  <a:latin typeface="+mj-ea"/>
                  <a:ea typeface="+mj-ea"/>
                </a:rPr>
                <a:t>ローカル空間</a:t>
              </a:r>
              <a:endParaRPr kumimoji="1" lang="ja-JP" altLang="en-US" sz="28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4E76D9E0-47FA-00EC-B40C-F94CBBF2C52E}"/>
                </a:ext>
              </a:extLst>
            </p:cNvPr>
            <p:cNvGrpSpPr/>
            <p:nvPr/>
          </p:nvGrpSpPr>
          <p:grpSpPr>
            <a:xfrm>
              <a:off x="1793932" y="2503233"/>
              <a:ext cx="829790" cy="374611"/>
              <a:chOff x="834173" y="134713"/>
              <a:chExt cx="1166503" cy="374611"/>
            </a:xfrm>
            <a:solidFill>
              <a:schemeClr val="bg1"/>
            </a:solidFill>
          </p:grpSpPr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8D9F86EE-BD83-EC5A-C30C-4E95AC81F930}"/>
                  </a:ext>
                </a:extLst>
              </p:cNvPr>
              <p:cNvSpPr txBox="1"/>
              <p:nvPr/>
            </p:nvSpPr>
            <p:spPr>
              <a:xfrm>
                <a:off x="890638" y="134713"/>
                <a:ext cx="1110038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1" dirty="0"/>
                  <a:t>HMD</a:t>
                </a:r>
                <a:endParaRPr kumimoji="1" lang="ja-JP" altLang="en-US" b="1" dirty="0"/>
              </a:p>
            </p:txBody>
          </p: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605C5AAC-DE0E-D15C-F46F-316F021D1DED}"/>
                  </a:ext>
                </a:extLst>
              </p:cNvPr>
              <p:cNvCxnSpPr/>
              <p:nvPr/>
            </p:nvCxnSpPr>
            <p:spPr>
              <a:xfrm>
                <a:off x="834173" y="177553"/>
                <a:ext cx="1110037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F9AD15BD-F4C3-0F0A-4892-3B1BAF36B8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722" y="177553"/>
                <a:ext cx="0" cy="319597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78A9F20C-E2F2-1395-B6EE-B47A9CF7D6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5469" y="177552"/>
                <a:ext cx="0" cy="319597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63EC03EA-4A54-C3E1-5AC2-51E3737FB2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6210" y="497149"/>
                <a:ext cx="46800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コネクタ 57">
                <a:extLst>
                  <a:ext uri="{FF2B5EF4-FFF2-40B4-BE49-F238E27FC236}">
                    <a16:creationId xmlns:a16="http://schemas.microsoft.com/office/drawing/2014/main" id="{6D2F01AD-5503-509E-6559-CC88333EB3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4173" y="497149"/>
                <a:ext cx="46800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6697EB27-DE24-F0B3-2342-9D6A935EDC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8621" y="429083"/>
                <a:ext cx="109509" cy="80241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DABB1F8F-E522-7BAD-52A5-FDBA76FD6F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1762" y="430400"/>
                <a:ext cx="108000" cy="72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四角形: 角を丸くする 48">
              <a:extLst>
                <a:ext uri="{FF2B5EF4-FFF2-40B4-BE49-F238E27FC236}">
                  <a16:creationId xmlns:a16="http://schemas.microsoft.com/office/drawing/2014/main" id="{242C5B90-6D0F-3FF1-144A-2FDA5A41B7B8}"/>
                </a:ext>
              </a:extLst>
            </p:cNvPr>
            <p:cNvSpPr/>
            <p:nvPr/>
          </p:nvSpPr>
          <p:spPr>
            <a:xfrm>
              <a:off x="8556719" y="1330861"/>
              <a:ext cx="2465107" cy="1330225"/>
            </a:xfrm>
            <a:prstGeom prst="roundRect">
              <a:avLst>
                <a:gd name="adj" fmla="val 17712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テキスト ボックス 49">
                  <a:extLst>
                    <a:ext uri="{FF2B5EF4-FFF2-40B4-BE49-F238E27FC236}">
                      <a16:creationId xmlns:a16="http://schemas.microsoft.com/office/drawing/2014/main" id="{CCEB824E-8D4D-075B-5C94-F156B8B8ADDF}"/>
                    </a:ext>
                  </a:extLst>
                </p:cNvPr>
                <p:cNvSpPr txBox="1"/>
                <p:nvPr/>
              </p:nvSpPr>
              <p:spPr>
                <a:xfrm>
                  <a:off x="8722779" y="1359343"/>
                  <a:ext cx="190326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400" b="1" dirty="0">
                      <a:solidFill>
                        <a:schemeClr val="tx1"/>
                      </a:solidFill>
                      <a:latin typeface="+mn-ea"/>
                    </a:rPr>
                    <a:t>遠隔空間</a:t>
                  </a:r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endParaRPr kumimoji="1" lang="ja-JP" altLang="en-US" sz="24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50" name="テキスト ボックス 49">
                  <a:extLst>
                    <a:ext uri="{FF2B5EF4-FFF2-40B4-BE49-F238E27FC236}">
                      <a16:creationId xmlns:a16="http://schemas.microsoft.com/office/drawing/2014/main" id="{CCEB824E-8D4D-075B-5C94-F156B8B8AD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2779" y="1359343"/>
                  <a:ext cx="190326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5128" t="-7895" b="-3157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1" name="グラフィックス 50" descr="落葉樹 単色塗りつぶし">
              <a:extLst>
                <a:ext uri="{FF2B5EF4-FFF2-40B4-BE49-F238E27FC236}">
                  <a16:creationId xmlns:a16="http://schemas.microsoft.com/office/drawing/2014/main" id="{03EF93F2-639E-7BCC-BC5E-9CC241F01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74413" y="3295387"/>
              <a:ext cx="914400" cy="914400"/>
            </a:xfrm>
            <a:prstGeom prst="rect">
              <a:avLst/>
            </a:prstGeom>
          </p:spPr>
        </p:pic>
        <p:sp>
          <p:nvSpPr>
            <p:cNvPr id="9" name="四角形: 角を丸くする 8">
              <a:extLst>
                <a:ext uri="{FF2B5EF4-FFF2-40B4-BE49-F238E27FC236}">
                  <a16:creationId xmlns:a16="http://schemas.microsoft.com/office/drawing/2014/main" id="{0E466DAD-2D5E-003E-DD55-DDE5B891DF74}"/>
                </a:ext>
              </a:extLst>
            </p:cNvPr>
            <p:cNvSpPr/>
            <p:nvPr/>
          </p:nvSpPr>
          <p:spPr>
            <a:xfrm>
              <a:off x="4444739" y="2163758"/>
              <a:ext cx="3353798" cy="1964526"/>
            </a:xfrm>
            <a:prstGeom prst="roundRect">
              <a:avLst>
                <a:gd name="adj" fmla="val 17712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46" name="四角形: 角を丸くする 45">
              <a:extLst>
                <a:ext uri="{FF2B5EF4-FFF2-40B4-BE49-F238E27FC236}">
                  <a16:creationId xmlns:a16="http://schemas.microsoft.com/office/drawing/2014/main" id="{12ECD18A-B468-DFAA-F77C-CA6B83CB6C2F}"/>
                </a:ext>
              </a:extLst>
            </p:cNvPr>
            <p:cNvSpPr/>
            <p:nvPr/>
          </p:nvSpPr>
          <p:spPr>
            <a:xfrm>
              <a:off x="8556720" y="2775050"/>
              <a:ext cx="2447907" cy="1416140"/>
            </a:xfrm>
            <a:prstGeom prst="roundRect">
              <a:avLst>
                <a:gd name="adj" fmla="val 11474"/>
              </a:avLst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テキスト ボックス 46">
                  <a:extLst>
                    <a:ext uri="{FF2B5EF4-FFF2-40B4-BE49-F238E27FC236}">
                      <a16:creationId xmlns:a16="http://schemas.microsoft.com/office/drawing/2014/main" id="{D96575A5-8189-3733-079C-BE35DAF5076F}"/>
                    </a:ext>
                  </a:extLst>
                </p:cNvPr>
                <p:cNvSpPr txBox="1"/>
                <p:nvPr/>
              </p:nvSpPr>
              <p:spPr>
                <a:xfrm>
                  <a:off x="8592282" y="2794662"/>
                  <a:ext cx="20005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ja-JP" altLang="en-US" sz="2400" b="1" dirty="0"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遠隔空間</a:t>
                  </a:r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a14:m>
                  <a:endParaRPr kumimoji="1" lang="ja-JP" altLang="en-US" sz="24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7" name="テキスト ボックス 46">
                  <a:extLst>
                    <a:ext uri="{FF2B5EF4-FFF2-40B4-BE49-F238E27FC236}">
                      <a16:creationId xmlns:a16="http://schemas.microsoft.com/office/drawing/2014/main" id="{D96575A5-8189-3733-079C-BE35DAF50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2282" y="2794662"/>
                  <a:ext cx="2000573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11842" b="-2763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8" name="グラフィックス 47" descr="都市 単色塗りつぶし">
              <a:extLst>
                <a:ext uri="{FF2B5EF4-FFF2-40B4-BE49-F238E27FC236}">
                  <a16:creationId xmlns:a16="http://schemas.microsoft.com/office/drawing/2014/main" id="{8C64CB2B-C05B-CB51-4F06-4490E1C93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07713" y="1676817"/>
              <a:ext cx="914400" cy="1108039"/>
            </a:xfrm>
            <a:prstGeom prst="rect">
              <a:avLst/>
            </a:prstGeom>
          </p:spPr>
        </p:pic>
        <p:sp>
          <p:nvSpPr>
            <p:cNvPr id="12" name="四角形: 角を丸くする 11">
              <a:extLst>
                <a:ext uri="{FF2B5EF4-FFF2-40B4-BE49-F238E27FC236}">
                  <a16:creationId xmlns:a16="http://schemas.microsoft.com/office/drawing/2014/main" id="{1F074E99-8178-D4B4-B0FC-CC18BE3EEDB8}"/>
                </a:ext>
              </a:extLst>
            </p:cNvPr>
            <p:cNvSpPr/>
            <p:nvPr/>
          </p:nvSpPr>
          <p:spPr>
            <a:xfrm>
              <a:off x="4348932" y="2045481"/>
              <a:ext cx="3353798" cy="1964526"/>
            </a:xfrm>
            <a:prstGeom prst="roundRect">
              <a:avLst>
                <a:gd name="adj" fmla="val 11474"/>
              </a:avLst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3" name="四角形: 角を丸くする 12">
              <a:extLst>
                <a:ext uri="{FF2B5EF4-FFF2-40B4-BE49-F238E27FC236}">
                  <a16:creationId xmlns:a16="http://schemas.microsoft.com/office/drawing/2014/main" id="{1BFB52F5-0B76-063A-664A-F083B8574546}"/>
                </a:ext>
              </a:extLst>
            </p:cNvPr>
            <p:cNvSpPr/>
            <p:nvPr/>
          </p:nvSpPr>
          <p:spPr>
            <a:xfrm>
              <a:off x="4216760" y="1211464"/>
              <a:ext cx="3758479" cy="3008513"/>
            </a:xfrm>
            <a:prstGeom prst="roundRect">
              <a:avLst>
                <a:gd name="adj" fmla="val 1351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ja-JP" altLang="en-US" sz="32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サイバー空間</a:t>
              </a:r>
            </a:p>
          </p:txBody>
        </p:sp>
        <p:pic>
          <p:nvPicPr>
            <p:cNvPr id="14" name="グラフィックス 13" descr="落葉樹 単色塗りつぶし">
              <a:extLst>
                <a:ext uri="{FF2B5EF4-FFF2-40B4-BE49-F238E27FC236}">
                  <a16:creationId xmlns:a16="http://schemas.microsoft.com/office/drawing/2014/main" id="{AB221C54-E88B-1E59-7D99-24CA1AD15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504829" y="3150358"/>
              <a:ext cx="796397" cy="796397"/>
            </a:xfrm>
            <a:prstGeom prst="rect">
              <a:avLst/>
            </a:prstGeom>
          </p:spPr>
        </p:pic>
        <p:pic>
          <p:nvPicPr>
            <p:cNvPr id="16" name="グラフィックス 15" descr="男性 枠線">
              <a:extLst>
                <a:ext uri="{FF2B5EF4-FFF2-40B4-BE49-F238E27FC236}">
                  <a16:creationId xmlns:a16="http://schemas.microsoft.com/office/drawing/2014/main" id="{4B464800-470E-BFFF-C09D-10E0EC51D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04389" y="2902548"/>
              <a:ext cx="1502832" cy="1055754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0E29D961-1980-AB8D-19B2-E7127104C159}"/>
                </a:ext>
              </a:extLst>
            </p:cNvPr>
            <p:cNvSpPr txBox="1"/>
            <p:nvPr/>
          </p:nvSpPr>
          <p:spPr>
            <a:xfrm>
              <a:off x="5761844" y="2503233"/>
              <a:ext cx="17363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800" b="1" dirty="0"/>
                <a:t>アバター</a:t>
              </a:r>
              <a:endParaRPr kumimoji="1" lang="ja-JP" altLang="en-US" sz="2800" b="1" dirty="0"/>
            </a:p>
          </p:txBody>
        </p:sp>
        <p:pic>
          <p:nvPicPr>
            <p:cNvPr id="11" name="グラフィックス 10" descr="都市 単色塗りつぶし">
              <a:extLst>
                <a:ext uri="{FF2B5EF4-FFF2-40B4-BE49-F238E27FC236}">
                  <a16:creationId xmlns:a16="http://schemas.microsoft.com/office/drawing/2014/main" id="{E8DF937A-42A8-61D7-6564-6F801D0D8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722909" y="2955888"/>
              <a:ext cx="914400" cy="1108039"/>
            </a:xfrm>
            <a:prstGeom prst="rect">
              <a:avLst/>
            </a:prstGeom>
          </p:spPr>
        </p:pic>
        <p:sp>
          <p:nvSpPr>
            <p:cNvPr id="37" name="円弧 36">
              <a:extLst>
                <a:ext uri="{FF2B5EF4-FFF2-40B4-BE49-F238E27FC236}">
                  <a16:creationId xmlns:a16="http://schemas.microsoft.com/office/drawing/2014/main" id="{E3466D15-15E1-A6D5-874C-97D748419826}"/>
                </a:ext>
              </a:extLst>
            </p:cNvPr>
            <p:cNvSpPr/>
            <p:nvPr/>
          </p:nvSpPr>
          <p:spPr>
            <a:xfrm>
              <a:off x="2096930" y="2585844"/>
              <a:ext cx="4231197" cy="2880360"/>
            </a:xfrm>
            <a:prstGeom prst="arc">
              <a:avLst>
                <a:gd name="adj1" fmla="val 12566374"/>
                <a:gd name="adj2" fmla="val 19871466"/>
              </a:avLst>
            </a:prstGeom>
            <a:noFill/>
            <a:ln w="203200">
              <a:solidFill>
                <a:schemeClr val="tx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AEC0FE5D-ABEC-17F0-7621-0965615DF51C}"/>
                </a:ext>
              </a:extLst>
            </p:cNvPr>
            <p:cNvCxnSpPr>
              <a:cxnSpLocks/>
              <a:stCxn id="49" idx="1"/>
            </p:cNvCxnSpPr>
            <p:nvPr/>
          </p:nvCxnSpPr>
          <p:spPr>
            <a:xfrm flipH="1">
              <a:off x="7775396" y="1995974"/>
              <a:ext cx="781323" cy="589870"/>
            </a:xfrm>
            <a:prstGeom prst="straightConnector1">
              <a:avLst/>
            </a:prstGeom>
            <a:ln w="1143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>
              <a:extLst>
                <a:ext uri="{FF2B5EF4-FFF2-40B4-BE49-F238E27FC236}">
                  <a16:creationId xmlns:a16="http://schemas.microsoft.com/office/drawing/2014/main" id="{39BA44DD-17E1-B928-D1F5-007EE9C0D36B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 flipV="1">
              <a:off x="7702730" y="3295387"/>
              <a:ext cx="853990" cy="187733"/>
            </a:xfrm>
            <a:prstGeom prst="straightConnector1">
              <a:avLst/>
            </a:prstGeom>
            <a:ln w="1143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8014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DE498B3-7A22-AE6F-9447-8A6442AA12DB}"/>
              </a:ext>
            </a:extLst>
          </p:cNvPr>
          <p:cNvGrpSpPr/>
          <p:nvPr/>
        </p:nvGrpSpPr>
        <p:grpSpPr>
          <a:xfrm>
            <a:off x="-1813038" y="93959"/>
            <a:ext cx="13395438" cy="4274032"/>
            <a:chOff x="-1813038" y="93959"/>
            <a:chExt cx="13395438" cy="4274032"/>
          </a:xfrm>
        </p:grpSpPr>
        <p:sp>
          <p:nvSpPr>
            <p:cNvPr id="32" name="円弧 31">
              <a:extLst>
                <a:ext uri="{FF2B5EF4-FFF2-40B4-BE49-F238E27FC236}">
                  <a16:creationId xmlns:a16="http://schemas.microsoft.com/office/drawing/2014/main" id="{9277C864-DA27-F842-3431-F73AB9FCA8E2}"/>
                </a:ext>
              </a:extLst>
            </p:cNvPr>
            <p:cNvSpPr/>
            <p:nvPr/>
          </p:nvSpPr>
          <p:spPr>
            <a:xfrm>
              <a:off x="-152399" y="1487631"/>
              <a:ext cx="3309104" cy="2880360"/>
            </a:xfrm>
            <a:prstGeom prst="arc">
              <a:avLst>
                <a:gd name="adj1" fmla="val 13349514"/>
                <a:gd name="adj2" fmla="val 19422794"/>
              </a:avLst>
            </a:prstGeom>
            <a:noFill/>
            <a:ln w="203200">
              <a:solidFill>
                <a:schemeClr val="tx1">
                  <a:lumMod val="50000"/>
                  <a:lumOff val="50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四角形: 角を丸くする 3">
              <a:extLst>
                <a:ext uri="{FF2B5EF4-FFF2-40B4-BE49-F238E27FC236}">
                  <a16:creationId xmlns:a16="http://schemas.microsoft.com/office/drawing/2014/main" id="{7FBEE00E-2BD7-0091-AFAD-D34586C91717}"/>
                </a:ext>
              </a:extLst>
            </p:cNvPr>
            <p:cNvSpPr/>
            <p:nvPr/>
          </p:nvSpPr>
          <p:spPr>
            <a:xfrm>
              <a:off x="5341342" y="866821"/>
              <a:ext cx="2892336" cy="1837329"/>
            </a:xfrm>
            <a:prstGeom prst="roundRect">
              <a:avLst>
                <a:gd name="adj" fmla="val 26176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5" name="グラフィックス 4" descr="男性 枠線">
              <a:extLst>
                <a:ext uri="{FF2B5EF4-FFF2-40B4-BE49-F238E27FC236}">
                  <a16:creationId xmlns:a16="http://schemas.microsoft.com/office/drawing/2014/main" id="{296DE646-514C-4BD6-C8A5-5E832228F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18920" y="1713865"/>
              <a:ext cx="1502832" cy="913504"/>
            </a:xfrm>
            <a:prstGeom prst="rect">
              <a:avLst/>
            </a:prstGeom>
          </p:spPr>
        </p:pic>
        <p:pic>
          <p:nvPicPr>
            <p:cNvPr id="7" name="グラフィックス 6" descr="男性 枠線">
              <a:extLst>
                <a:ext uri="{FF2B5EF4-FFF2-40B4-BE49-F238E27FC236}">
                  <a16:creationId xmlns:a16="http://schemas.microsoft.com/office/drawing/2014/main" id="{C9643104-CB4A-5EBF-C3B4-14E70B343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401692" y="1705081"/>
              <a:ext cx="1208149" cy="951712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807F4C74-E242-1EB9-0DAE-6E6E0F9515AF}"/>
                </a:ext>
              </a:extLst>
            </p:cNvPr>
            <p:cNvSpPr txBox="1"/>
            <p:nvPr/>
          </p:nvSpPr>
          <p:spPr>
            <a:xfrm>
              <a:off x="-1184372" y="1150812"/>
              <a:ext cx="14457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b="1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Avatar</a:t>
              </a:r>
              <a:endPara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6FCD99B8-DF8A-DD53-9423-43B0CFC786EB}"/>
                </a:ext>
              </a:extLst>
            </p:cNvPr>
            <p:cNvSpPr txBox="1"/>
            <p:nvPr/>
          </p:nvSpPr>
          <p:spPr>
            <a:xfrm>
              <a:off x="3214995" y="2161077"/>
              <a:ext cx="16298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Operator</a:t>
              </a:r>
              <a:endParaRPr kumimoji="1"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四角形: 角を丸くする 13">
              <a:extLst>
                <a:ext uri="{FF2B5EF4-FFF2-40B4-BE49-F238E27FC236}">
                  <a16:creationId xmlns:a16="http://schemas.microsoft.com/office/drawing/2014/main" id="{DA601458-8DE5-8B83-C2D7-C1457629AE25}"/>
                </a:ext>
              </a:extLst>
            </p:cNvPr>
            <p:cNvSpPr/>
            <p:nvPr/>
          </p:nvSpPr>
          <p:spPr>
            <a:xfrm>
              <a:off x="2357121" y="93959"/>
              <a:ext cx="9225279" cy="2735582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ja-JP" sz="36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 </a:t>
              </a:r>
              <a:r>
                <a:rPr kumimoji="1" lang="en-US" altLang="ja-JP" sz="36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Real environment</a:t>
              </a:r>
              <a:endParaRPr kumimoji="1" lang="ja-JP" altLang="en-US" sz="3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5" name="四角形: 角を丸くする 14">
              <a:extLst>
                <a:ext uri="{FF2B5EF4-FFF2-40B4-BE49-F238E27FC236}">
                  <a16:creationId xmlns:a16="http://schemas.microsoft.com/office/drawing/2014/main" id="{4521BAB5-3F99-4214-759A-788B46D5054D}"/>
                </a:ext>
              </a:extLst>
            </p:cNvPr>
            <p:cNvSpPr/>
            <p:nvPr/>
          </p:nvSpPr>
          <p:spPr>
            <a:xfrm>
              <a:off x="2495000" y="780718"/>
              <a:ext cx="2730826" cy="1923432"/>
            </a:xfrm>
            <a:prstGeom prst="roundRect">
              <a:avLst>
                <a:gd name="adj" fmla="val 765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sz="28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Local</a:t>
              </a:r>
              <a:r>
                <a:rPr kumimoji="1" lang="en-US" altLang="ja-JP" sz="28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 space</a:t>
              </a:r>
              <a:endParaRPr kumimoji="1" lang="ja-JP" altLang="en-US" sz="28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F3C4C606-3F44-A792-B689-90FD3F935B9F}"/>
                </a:ext>
              </a:extLst>
            </p:cNvPr>
            <p:cNvGrpSpPr/>
            <p:nvPr/>
          </p:nvGrpSpPr>
          <p:grpSpPr>
            <a:xfrm>
              <a:off x="2691074" y="1404924"/>
              <a:ext cx="851205" cy="381507"/>
              <a:chOff x="5466261" y="1783328"/>
              <a:chExt cx="1195477" cy="381507"/>
            </a:xfrm>
          </p:grpSpPr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062BB4B7-AD20-1A00-6187-139A027304F5}"/>
                  </a:ext>
                </a:extLst>
              </p:cNvPr>
              <p:cNvSpPr txBox="1"/>
              <p:nvPr/>
            </p:nvSpPr>
            <p:spPr>
              <a:xfrm>
                <a:off x="5551702" y="1783328"/>
                <a:ext cx="111003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1" dirty="0"/>
                  <a:t>HMD</a:t>
                </a:r>
                <a:endParaRPr kumimoji="1" lang="ja-JP" altLang="en-US" b="1" dirty="0"/>
              </a:p>
            </p:txBody>
          </p: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1573F8-F354-3D61-8AB4-17C615DDF949}"/>
                  </a:ext>
                </a:extLst>
              </p:cNvPr>
              <p:cNvCxnSpPr/>
              <p:nvPr/>
            </p:nvCxnSpPr>
            <p:spPr>
              <a:xfrm>
                <a:off x="5466261" y="1833064"/>
                <a:ext cx="1110037" cy="0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9DDD0F36-CD5D-B379-524B-3C0D7DB37E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4810" y="1833064"/>
                <a:ext cx="0" cy="319597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DB25CA4E-B036-37E2-D572-8A13ECF225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7557" y="1833063"/>
                <a:ext cx="0" cy="319597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E75FFD79-A89A-A0E1-909C-4CF7522622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8298" y="2152660"/>
                <a:ext cx="468000" cy="0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A886EC89-63B6-AD74-448F-84B862AD2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6261" y="2152660"/>
                <a:ext cx="468000" cy="0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A098F6-D9F0-BCD2-807E-D83F53B77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709" y="2084594"/>
                <a:ext cx="109509" cy="80241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A76251C4-DFEF-3F14-0E33-C108962AE6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3850" y="2085911"/>
                <a:ext cx="108000" cy="72000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テキスト ボックス 1">
                  <a:extLst>
                    <a:ext uri="{FF2B5EF4-FFF2-40B4-BE49-F238E27FC236}">
                      <a16:creationId xmlns:a16="http://schemas.microsoft.com/office/drawing/2014/main" id="{E186EE65-12A9-B2FB-519C-22F52B6FD7B4}"/>
                    </a:ext>
                  </a:extLst>
                </p:cNvPr>
                <p:cNvSpPr txBox="1"/>
                <p:nvPr/>
              </p:nvSpPr>
              <p:spPr>
                <a:xfrm>
                  <a:off x="5341341" y="1025966"/>
                  <a:ext cx="28662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Remote Space </a:t>
                  </a:r>
                  <a14:m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endParaRPr kumimoji="1" lang="ja-JP" altLang="en-US" sz="24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2" name="テキスト ボックス 1">
                  <a:extLst>
                    <a:ext uri="{FF2B5EF4-FFF2-40B4-BE49-F238E27FC236}">
                      <a16:creationId xmlns:a16="http://schemas.microsoft.com/office/drawing/2014/main" id="{E186EE65-12A9-B2FB-519C-22F52B6FD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1341" y="1025966"/>
                  <a:ext cx="286621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191" t="-11842" b="-2763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D905216E-AFF0-DD57-3E59-385C8432B35D}"/>
                    </a:ext>
                  </a:extLst>
                </p:cNvPr>
                <p:cNvSpPr txBox="1"/>
                <p:nvPr/>
              </p:nvSpPr>
              <p:spPr>
                <a:xfrm>
                  <a:off x="8529691" y="1043457"/>
                  <a:ext cx="289233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ja-JP" sz="2400" b="1" dirty="0"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Remote s</a:t>
                  </a:r>
                  <a:r>
                    <a:rPr kumimoji="1" lang="en-US" altLang="ja-JP" sz="24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pace </a:t>
                  </a:r>
                  <a14:m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a14:m>
                  <a:endParaRPr kumimoji="1" lang="ja-JP" altLang="en-US" sz="24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D905216E-AFF0-DD57-3E59-385C8432B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9691" y="1043457"/>
                  <a:ext cx="2892336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842" t="-11842" b="-2763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9" name="グラフィックス 18" descr="落葉樹 単色塗りつぶし">
              <a:extLst>
                <a:ext uri="{FF2B5EF4-FFF2-40B4-BE49-F238E27FC236}">
                  <a16:creationId xmlns:a16="http://schemas.microsoft.com/office/drawing/2014/main" id="{3EE07039-50FF-F6D8-9600-8B587B940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5110" y="1828082"/>
              <a:ext cx="914400" cy="914400"/>
            </a:xfrm>
            <a:prstGeom prst="rect">
              <a:avLst/>
            </a:prstGeom>
          </p:spPr>
        </p:pic>
        <p:pic>
          <p:nvPicPr>
            <p:cNvPr id="22" name="グラフィックス 21" descr="落葉樹 単色塗りつぶし">
              <a:extLst>
                <a:ext uri="{FF2B5EF4-FFF2-40B4-BE49-F238E27FC236}">
                  <a16:creationId xmlns:a16="http://schemas.microsoft.com/office/drawing/2014/main" id="{17BA99D2-1A9B-B8B6-6FA9-EB7D9BED6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72977" y="1885173"/>
              <a:ext cx="857309" cy="857309"/>
            </a:xfrm>
            <a:prstGeom prst="rect">
              <a:avLst/>
            </a:prstGeom>
          </p:spPr>
        </p:pic>
        <p:pic>
          <p:nvPicPr>
            <p:cNvPr id="26" name="グラフィックス 25" descr="落葉樹 単色塗りつぶし">
              <a:extLst>
                <a:ext uri="{FF2B5EF4-FFF2-40B4-BE49-F238E27FC236}">
                  <a16:creationId xmlns:a16="http://schemas.microsoft.com/office/drawing/2014/main" id="{DDFD3B16-3C7C-B42A-D3A2-A0F880DF2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6811" y="1789336"/>
              <a:ext cx="914400" cy="914400"/>
            </a:xfrm>
            <a:prstGeom prst="rect">
              <a:avLst/>
            </a:prstGeom>
          </p:spPr>
        </p:pic>
        <p:pic>
          <p:nvPicPr>
            <p:cNvPr id="29" name="グラフィックス 28" descr="落葉樹 単色塗りつぶし">
              <a:extLst>
                <a:ext uri="{FF2B5EF4-FFF2-40B4-BE49-F238E27FC236}">
                  <a16:creationId xmlns:a16="http://schemas.microsoft.com/office/drawing/2014/main" id="{CCD02AB8-A0CA-514F-AD07-5201B0341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3326" y="1800202"/>
              <a:ext cx="857309" cy="857309"/>
            </a:xfrm>
            <a:prstGeom prst="rect">
              <a:avLst/>
            </a:prstGeom>
          </p:spPr>
        </p:pic>
        <p:sp>
          <p:nvSpPr>
            <p:cNvPr id="38" name="四角形: 角を丸くする 37">
              <a:extLst>
                <a:ext uri="{FF2B5EF4-FFF2-40B4-BE49-F238E27FC236}">
                  <a16:creationId xmlns:a16="http://schemas.microsoft.com/office/drawing/2014/main" id="{228ED501-DEC7-E4A6-2178-96E604F936DD}"/>
                </a:ext>
              </a:extLst>
            </p:cNvPr>
            <p:cNvSpPr/>
            <p:nvPr/>
          </p:nvSpPr>
          <p:spPr>
            <a:xfrm>
              <a:off x="8431643" y="881537"/>
              <a:ext cx="3014915" cy="1837329"/>
            </a:xfrm>
            <a:prstGeom prst="roundRect">
              <a:avLst>
                <a:gd name="adj" fmla="val 28388"/>
              </a:avLst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35" name="グラフィックス 34" descr="都市 単色塗りつぶし">
              <a:extLst>
                <a:ext uri="{FF2B5EF4-FFF2-40B4-BE49-F238E27FC236}">
                  <a16:creationId xmlns:a16="http://schemas.microsoft.com/office/drawing/2014/main" id="{96A18573-AFB5-37E3-B824-986B67044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940748" y="1870572"/>
              <a:ext cx="914400" cy="914400"/>
            </a:xfrm>
            <a:prstGeom prst="rect">
              <a:avLst/>
            </a:prstGeom>
          </p:spPr>
        </p:pic>
        <p:pic>
          <p:nvPicPr>
            <p:cNvPr id="3" name="グラフィックス 2" descr="都市 単色塗りつぶし">
              <a:extLst>
                <a:ext uri="{FF2B5EF4-FFF2-40B4-BE49-F238E27FC236}">
                  <a16:creationId xmlns:a16="http://schemas.microsoft.com/office/drawing/2014/main" id="{57877D1E-4306-9F96-BCAE-A9D249AF5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38155" y="1790288"/>
              <a:ext cx="914400" cy="1108039"/>
            </a:xfrm>
            <a:prstGeom prst="rect">
              <a:avLst/>
            </a:prstGeom>
          </p:spPr>
        </p:pic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9141E29C-FF49-5006-9122-EB134618132E}"/>
                </a:ext>
              </a:extLst>
            </p:cNvPr>
            <p:cNvSpPr/>
            <p:nvPr/>
          </p:nvSpPr>
          <p:spPr>
            <a:xfrm>
              <a:off x="-1214533" y="888639"/>
              <a:ext cx="3325068" cy="1837329"/>
            </a:xfrm>
            <a:prstGeom prst="roundRect">
              <a:avLst>
                <a:gd name="adj" fmla="val 28388"/>
              </a:avLst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8D3A1914-AEB1-6BB2-E1B2-3C72D87D69B9}"/>
                </a:ext>
              </a:extLst>
            </p:cNvPr>
            <p:cNvSpPr/>
            <p:nvPr/>
          </p:nvSpPr>
          <p:spPr>
            <a:xfrm>
              <a:off x="-1447820" y="808817"/>
              <a:ext cx="3372406" cy="1837329"/>
            </a:xfrm>
            <a:prstGeom prst="roundRect">
              <a:avLst>
                <a:gd name="adj" fmla="val 26176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2" name="四角形: 角を丸くする 11">
              <a:extLst>
                <a:ext uri="{FF2B5EF4-FFF2-40B4-BE49-F238E27FC236}">
                  <a16:creationId xmlns:a16="http://schemas.microsoft.com/office/drawing/2014/main" id="{80BE3911-FBC7-3317-C4FB-0EF2C0138F2D}"/>
                </a:ext>
              </a:extLst>
            </p:cNvPr>
            <p:cNvSpPr/>
            <p:nvPr/>
          </p:nvSpPr>
          <p:spPr>
            <a:xfrm>
              <a:off x="-1813038" y="108393"/>
              <a:ext cx="4054644" cy="2735582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ja-JP" sz="36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Cyberspace</a:t>
              </a:r>
              <a:endParaRPr kumimoji="1" lang="ja-JP" altLang="en-US" sz="3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68A8FCE2-59D2-E774-B479-55EBD85895BF}"/>
                </a:ext>
              </a:extLst>
            </p:cNvPr>
            <p:cNvCxnSpPr>
              <a:cxnSpLocks/>
            </p:cNvCxnSpPr>
            <p:nvPr/>
          </p:nvCxnSpPr>
          <p:spPr>
            <a:xfrm>
              <a:off x="-272069" y="1587074"/>
              <a:ext cx="261827" cy="445072"/>
            </a:xfrm>
            <a:prstGeom prst="line">
              <a:avLst/>
            </a:prstGeom>
            <a:ln w="666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5489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男性 枠線">
            <a:extLst>
              <a:ext uri="{FF2B5EF4-FFF2-40B4-BE49-F238E27FC236}">
                <a16:creationId xmlns:a16="http://schemas.microsoft.com/office/drawing/2014/main" id="{7313B9D5-98D6-8C16-50FB-AE4B420AF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167" y="2999953"/>
            <a:ext cx="2293717" cy="2293717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8710707-B72E-429B-E2D8-FBF1BAC31316}"/>
              </a:ext>
            </a:extLst>
          </p:cNvPr>
          <p:cNvGrpSpPr/>
          <p:nvPr/>
        </p:nvGrpSpPr>
        <p:grpSpPr>
          <a:xfrm>
            <a:off x="1274578" y="2778246"/>
            <a:ext cx="1110037" cy="393681"/>
            <a:chOff x="834173" y="115643"/>
            <a:chExt cx="1110037" cy="393681"/>
          </a:xfrm>
          <a:solidFill>
            <a:schemeClr val="bg1"/>
          </a:solidFill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4B75BA93-7FD4-D53D-15DF-ABC22623E20E}"/>
                </a:ext>
              </a:extLst>
            </p:cNvPr>
            <p:cNvSpPr txBox="1"/>
            <p:nvPr/>
          </p:nvSpPr>
          <p:spPr>
            <a:xfrm>
              <a:off x="1007196" y="115643"/>
              <a:ext cx="79864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/>
                <a:t>HMD</a:t>
              </a:r>
              <a:endParaRPr kumimoji="1" lang="ja-JP" altLang="en-US" b="1" dirty="0"/>
            </a:p>
          </p:txBody>
        </p: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EE327ABE-95A0-ED10-E717-F846A20F5499}"/>
                </a:ext>
              </a:extLst>
            </p:cNvPr>
            <p:cNvCxnSpPr/>
            <p:nvPr/>
          </p:nvCxnSpPr>
          <p:spPr>
            <a:xfrm>
              <a:off x="834173" y="177553"/>
              <a:ext cx="1110037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0DA63E6D-1553-255D-138A-3CAD33BF8C15}"/>
                </a:ext>
              </a:extLst>
            </p:cNvPr>
            <p:cNvCxnSpPr>
              <a:cxnSpLocks/>
            </p:cNvCxnSpPr>
            <p:nvPr/>
          </p:nvCxnSpPr>
          <p:spPr>
            <a:xfrm>
              <a:off x="842722" y="177553"/>
              <a:ext cx="0" cy="319597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FF4C686B-7B8D-A478-EA4B-EA931A3F84CC}"/>
                </a:ext>
              </a:extLst>
            </p:cNvPr>
            <p:cNvCxnSpPr>
              <a:cxnSpLocks/>
            </p:cNvCxnSpPr>
            <p:nvPr/>
          </p:nvCxnSpPr>
          <p:spPr>
            <a:xfrm>
              <a:off x="1925469" y="177552"/>
              <a:ext cx="0" cy="319597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C8BFC172-AEE6-2875-9CE2-8AAB4BFDB163}"/>
                </a:ext>
              </a:extLst>
            </p:cNvPr>
            <p:cNvCxnSpPr>
              <a:cxnSpLocks/>
            </p:cNvCxnSpPr>
            <p:nvPr/>
          </p:nvCxnSpPr>
          <p:spPr>
            <a:xfrm>
              <a:off x="1476210" y="497149"/>
              <a:ext cx="468000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07899D7E-FF62-C0D1-425C-FFFC3B73D03B}"/>
                </a:ext>
              </a:extLst>
            </p:cNvPr>
            <p:cNvCxnSpPr>
              <a:cxnSpLocks/>
            </p:cNvCxnSpPr>
            <p:nvPr/>
          </p:nvCxnSpPr>
          <p:spPr>
            <a:xfrm>
              <a:off x="834173" y="497149"/>
              <a:ext cx="468000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60F207A4-166B-509C-8EC0-9E13A4F0A9BA}"/>
                </a:ext>
              </a:extLst>
            </p:cNvPr>
            <p:cNvCxnSpPr>
              <a:cxnSpLocks/>
            </p:cNvCxnSpPr>
            <p:nvPr/>
          </p:nvCxnSpPr>
          <p:spPr>
            <a:xfrm>
              <a:off x="1378621" y="429083"/>
              <a:ext cx="109509" cy="80241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37CDF5B5-DD37-63B6-B8A8-6E1BBD833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1762" y="430400"/>
              <a:ext cx="108000" cy="720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EB06959-B64F-EA4D-695D-1DB9B7FCCBC4}"/>
              </a:ext>
            </a:extLst>
          </p:cNvPr>
          <p:cNvGrpSpPr/>
          <p:nvPr/>
        </p:nvGrpSpPr>
        <p:grpSpPr>
          <a:xfrm>
            <a:off x="3650747" y="292608"/>
            <a:ext cx="4091927" cy="6053327"/>
            <a:chOff x="3650747" y="292608"/>
            <a:chExt cx="4091927" cy="6053327"/>
          </a:xfrm>
        </p:grpSpPr>
        <p:pic>
          <p:nvPicPr>
            <p:cNvPr id="13" name="図 12" descr="グラフ, 棒グラフ&#10;&#10;自動的に生成された説明">
              <a:extLst>
                <a:ext uri="{FF2B5EF4-FFF2-40B4-BE49-F238E27FC236}">
                  <a16:creationId xmlns:a16="http://schemas.microsoft.com/office/drawing/2014/main" id="{F83E3174-6839-00DF-4473-3D24439582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04" t="31897" r="6479" b="43052"/>
            <a:stretch/>
          </p:blipFill>
          <p:spPr>
            <a:xfrm>
              <a:off x="4636007" y="292608"/>
              <a:ext cx="2121408" cy="1252728"/>
            </a:xfrm>
            <a:prstGeom prst="rect">
              <a:avLst/>
            </a:prstGeom>
          </p:spPr>
        </p:pic>
        <p:pic>
          <p:nvPicPr>
            <p:cNvPr id="14" name="図 13" descr="グラフ, 棒グラフ&#10;&#10;自動的に生成された説明">
              <a:extLst>
                <a:ext uri="{FF2B5EF4-FFF2-40B4-BE49-F238E27FC236}">
                  <a16:creationId xmlns:a16="http://schemas.microsoft.com/office/drawing/2014/main" id="{D362ADC3-B4E2-EF9C-A780-4C69F1050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0" r="38629"/>
            <a:stretch/>
          </p:blipFill>
          <p:spPr>
            <a:xfrm>
              <a:off x="3650747" y="1545336"/>
              <a:ext cx="4091927" cy="4800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8344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4BABD06B-2D45-97F7-08C5-2ADE3DF708CB}"/>
              </a:ext>
            </a:extLst>
          </p:cNvPr>
          <p:cNvGrpSpPr/>
          <p:nvPr/>
        </p:nvGrpSpPr>
        <p:grpSpPr>
          <a:xfrm>
            <a:off x="2628013" y="-106789"/>
            <a:ext cx="6935974" cy="6670621"/>
            <a:chOff x="2628013" y="-106789"/>
            <a:chExt cx="6935974" cy="6670621"/>
          </a:xfrm>
        </p:grpSpPr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9EBDC0C5-E892-2548-0D3B-6CB117579400}"/>
                </a:ext>
              </a:extLst>
            </p:cNvPr>
            <p:cNvGrpSpPr/>
            <p:nvPr/>
          </p:nvGrpSpPr>
          <p:grpSpPr>
            <a:xfrm>
              <a:off x="2628013" y="702728"/>
              <a:ext cx="5754370" cy="5861104"/>
              <a:chOff x="1676005" y="397447"/>
              <a:chExt cx="5754370" cy="5861104"/>
            </a:xfrm>
          </p:grpSpPr>
          <p:pic>
            <p:nvPicPr>
              <p:cNvPr id="23" name="図 22" descr="家具, テーブル, チェアー, コンピュータ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213EE53-B6AA-C455-DBE4-F7523F9E5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982" b="97821" l="8050" r="91837">
                            <a14:foregroundMark x1="70454" y1="10026" x2="80385" y2="6881"/>
                            <a14:foregroundMark x1="80385" y1="6881" x2="89342" y2="11353"/>
                            <a14:foregroundMark x1="89342" y1="11353" x2="88889" y2="13532"/>
                            <a14:foregroundMark x1="72044" y1="5454" x2="78114" y2="3605"/>
                            <a14:foregroundMark x1="82063" y1="3978" x2="83447" y2="4702"/>
                            <a14:foregroundMark x1="92404" y1="5505" x2="92095" y2="20701"/>
                            <a14:foregroundMark x1="47506" y1="34174" x2="47506" y2="34174"/>
                            <a14:foregroundMark x1="47506" y1="34748" x2="47506" y2="34748"/>
                            <a14:foregroundMark x1="47506" y1="34862" x2="47506" y2="34862"/>
                            <a14:foregroundMark x1="47166" y1="34633" x2="47166" y2="34633"/>
                            <a14:foregroundMark x1="47052" y1="34748" x2="47052" y2="34748"/>
                            <a14:foregroundMark x1="47392" y1="33945" x2="47279" y2="34862"/>
                            <a14:foregroundMark x1="47506" y1="33601" x2="47392" y2="34289"/>
                            <a14:foregroundMark x1="47279" y1="34748" x2="47732" y2="35321"/>
                            <a14:foregroundMark x1="50227" y1="46904" x2="50227" y2="46904"/>
                            <a14:foregroundMark x1="20068" y1="65138" x2="20068" y2="65138"/>
                            <a14:foregroundMark x1="27778" y1="63876" x2="27778" y2="63876"/>
                            <a14:foregroundMark x1="28005" y1="62729" x2="28005" y2="62729"/>
                            <a14:foregroundMark x1="8617" y1="67775" x2="8617" y2="67775"/>
                            <a14:foregroundMark x1="8050" y1="67661" x2="8050" y2="67661"/>
                            <a14:foregroundMark x1="26871" y1="91055" x2="26871" y2="91055"/>
                            <a14:foregroundMark x1="33333" y1="77408" x2="33333" y2="77408"/>
                            <a14:foregroundMark x1="22131" y1="93530" x2="27778" y2="97936"/>
                            <a14:foregroundMark x1="36453" y1="96148" x2="46145" y2="94151"/>
                            <a14:foregroundMark x1="27778" y1="97936" x2="30458" y2="97384"/>
                            <a14:foregroundMark x1="46145" y1="94151" x2="53175" y2="89564"/>
                            <a14:foregroundMark x1="22676" y1="96789" x2="30303" y2="97657"/>
                            <a14:foregroundMark x1="50113" y1="42775" x2="50113" y2="42775"/>
                            <a14:foregroundMark x1="51020" y1="39220" x2="51093" y2="48319"/>
                            <a14:foregroundMark x1="52608" y1="43349" x2="51701" y2="52523"/>
                            <a14:foregroundMark x1="51701" y1="52294" x2="51927" y2="52523"/>
                            <a14:foregroundMark x1="79252" y1="36927" x2="77098" y2="62959"/>
                            <a14:foregroundMark x1="75057" y1="63417" x2="74717" y2="67775"/>
                            <a14:foregroundMark x1="71655" y1="64450" x2="71429" y2="66743"/>
                            <a14:foregroundMark x1="73016" y1="73968" x2="73016" y2="73968"/>
                            <a14:foregroundMark x1="75170" y1="75459" x2="75170" y2="75459"/>
                            <a14:foregroundMark x1="71429" y1="80619" x2="71429" y2="80619"/>
                            <a14:foregroundMark x1="73416" y1="81597" x2="75510" y2="79243"/>
                            <a14:foregroundMark x1="71429" y1="83830" x2="73362" y2="81657"/>
                            <a14:foregroundMark x1="76871" y1="76376" x2="77891" y2="75000"/>
                            <a14:foregroundMark x1="78458" y1="74083" x2="76417" y2="79702"/>
                            <a14:foregroundMark x1="76190" y1="79817" x2="75432" y2="80583"/>
                            <a14:foregroundMark x1="70748" y1="78670" x2="70975" y2="75459"/>
                            <a14:foregroundMark x1="70295" y1="76376" x2="69955" y2="79587"/>
                            <a14:foregroundMark x1="69615" y1="75573" x2="75397" y2="73509"/>
                            <a14:foregroundMark x1="71315" y1="75344" x2="69728" y2="75115"/>
                            <a14:foregroundMark x1="69728" y1="75344" x2="79025" y2="73509"/>
                            <a14:foregroundMark x1="75737" y1="74656" x2="69728" y2="75344"/>
                            <a14:foregroundMark x1="69728" y1="75229" x2="69274" y2="75688"/>
                            <a14:foregroundMark x1="68821" y1="68807" x2="68934" y2="66743"/>
                            <a14:foregroundMark x1="69048" y1="66055" x2="69161" y2="66284"/>
                            <a14:foregroundMark x1="69161" y1="66628" x2="69048" y2="67775"/>
                            <a14:foregroundMark x1="68934" y1="44151" x2="69161" y2="45413"/>
                            <a14:foregroundMark x1="69274" y1="44151" x2="69274" y2="44839"/>
                            <a14:foregroundMark x1="69274" y1="43807" x2="69274" y2="44839"/>
                            <a14:foregroundMark x1="53175" y1="64450" x2="53175" y2="64450"/>
                            <a14:foregroundMark x1="53855" y1="64679" x2="58277" y2="68005"/>
                            <a14:foregroundMark x1="58503" y1="69037" x2="59751" y2="71674"/>
                            <a14:foregroundMark x1="61224" y1="66743" x2="61905" y2="65940"/>
                            <a14:foregroundMark x1="61905" y1="65826" x2="61905" y2="65826"/>
                            <a14:foregroundMark x1="59637" y1="70757" x2="59410" y2="73739"/>
                            <a14:foregroundMark x1="57483" y1="71330" x2="57710" y2="68234"/>
                            <a14:backgroundMark x1="67914" y1="5275" x2="67914" y2="5275"/>
                            <a14:backgroundMark x1="71429" y1="1835" x2="63265" y2="5505"/>
                            <a14:backgroundMark x1="63265" y1="5505" x2="62812" y2="5963"/>
                            <a14:backgroundMark x1="71202" y1="2867" x2="64399" y2="9862"/>
                            <a14:backgroundMark x1="64399" y1="9862" x2="64399" y2="9862"/>
                            <a14:backgroundMark x1="70975" y1="4014" x2="65533" y2="12271"/>
                            <a14:backgroundMark x1="68707" y1="7913" x2="66100" y2="14335"/>
                            <a14:backgroundMark x1="65193" y1="17431" x2="66440" y2="11812"/>
                            <a14:backgroundMark x1="46185" y1="33381" x2="54082" y2="26491"/>
                            <a14:backgroundMark x1="45275" y1="34174" x2="45504" y2="33974"/>
                            <a14:backgroundMark x1="54082" y1="26491" x2="54195" y2="26147"/>
                            <a14:backgroundMark x1="53968" y1="29358" x2="63039" y2="27752"/>
                            <a14:backgroundMark x1="47426" y1="35530" x2="48413" y2="42431"/>
                            <a14:backgroundMark x1="47052" y1="32913" x2="47142" y2="33540"/>
                            <a14:backgroundMark x1="48361" y1="42775" x2="48186" y2="43922"/>
                            <a14:backgroundMark x1="48413" y1="42431" x2="48361" y2="42775"/>
                            <a14:backgroundMark x1="47506" y1="48280" x2="47506" y2="48280"/>
                            <a14:backgroundMark x1="46712" y1="53096" x2="46712" y2="53096"/>
                            <a14:backgroundMark x1="47732" y1="48280" x2="46599" y2="51261"/>
                            <a14:backgroundMark x1="47392" y1="54472" x2="45578" y2="58028"/>
                            <a14:backgroundMark x1="41043" y1="61009" x2="31746" y2="62385"/>
                            <a14:backgroundMark x1="31746" y1="62385" x2="25397" y2="59289"/>
                            <a14:backgroundMark x1="18594" y1="59060" x2="23243" y2="62729"/>
                            <a14:backgroundMark x1="7596" y1="66170" x2="10431" y2="64794"/>
                            <a14:backgroundMark x1="7483" y1="69725" x2="19501" y2="91055"/>
                            <a14:backgroundMark x1="29365" y1="99312" x2="61565" y2="93578"/>
                            <a14:backgroundMark x1="62358" y1="39908" x2="63946" y2="48394"/>
                            <a14:backgroundMark x1="53255" y1="53423" x2="52608" y2="60665"/>
                            <a14:backgroundMark x1="54422" y1="40367" x2="54263" y2="42143"/>
                            <a14:backgroundMark x1="52608" y1="60665" x2="54875" y2="63417"/>
                            <a14:backgroundMark x1="78806" y1="73900" x2="79138" y2="73853"/>
                            <a14:backgroundMark x1="79138" y1="73853" x2="80045" y2="74197"/>
                            <a14:backgroundMark x1="57649" y1="69422" x2="57368" y2="68861"/>
                            <a14:backgroundMark x1="52953" y1="52649" x2="52834" y2="53555"/>
                            <a14:backgroundMark x1="54649" y1="39794" x2="54160" y2="43505"/>
                            <a14:backgroundMark x1="70295" y1="37271" x2="76336" y2="42929"/>
                            <a14:backgroundMark x1="76279" y1="43624" x2="74830" y2="50115"/>
                            <a14:backgroundMark x1="76304" y1="38532" x2="75964" y2="42890"/>
                            <a14:backgroundMark x1="73583" y1="37271" x2="76833" y2="36931"/>
                            <a14:backgroundMark x1="69935" y1="45272" x2="69728" y2="47248"/>
                            <a14:backgroundMark x1="70522" y1="39679" x2="70089" y2="43807"/>
                            <a14:backgroundMark x1="69841" y1="46101" x2="69501" y2="49312"/>
                            <a14:backgroundMark x1="69841" y1="51606" x2="69274" y2="57569"/>
                            <a14:backgroundMark x1="74603" y1="51147" x2="73923" y2="58028"/>
                            <a14:backgroundMark x1="69161" y1="58945" x2="68707" y2="64220"/>
                            <a14:backgroundMark x1="83107" y1="39908" x2="81179" y2="63073"/>
                            <a14:backgroundMark x1="80726" y1="2867" x2="80726" y2="2867"/>
                            <a14:backgroundMark x1="80726" y1="3440" x2="80726" y2="3440"/>
                            <a14:backgroundMark x1="80159" y1="3326" x2="80159" y2="3326"/>
                            <a14:backgroundMark x1="78458" y1="3096" x2="81519" y2="3440"/>
                            <a14:backgroundMark x1="81519" y1="3670" x2="82200" y2="3784"/>
                            <a14:backgroundMark x1="85828" y1="2523" x2="85828" y2="2523"/>
                            <a14:backgroundMark x1="95805" y1="24541" x2="93197" y2="36927"/>
                            <a14:backgroundMark x1="93197" y1="36927" x2="92630" y2="37959"/>
                            <a14:backgroundMark x1="95011" y1="27638" x2="92063" y2="38647"/>
                            <a14:backgroundMark x1="96372" y1="25573" x2="91497" y2="38303"/>
                            <a14:backgroundMark x1="94104" y1="26491" x2="91383" y2="37271"/>
                            <a14:backgroundMark x1="91497" y1="32110" x2="93991" y2="22706"/>
                            <a14:backgroundMark x1="93991" y1="22706" x2="94785" y2="21445"/>
                            <a14:backgroundMark x1="94558" y1="20872" x2="91043" y2="32913"/>
                            <a14:backgroundMark x1="90930" y1="33028" x2="94558" y2="19037"/>
                            <a14:backgroundMark x1="94104" y1="20872" x2="94104" y2="20872"/>
                            <a14:backgroundMark x1="92630" y1="22821" x2="92063" y2="28440"/>
                            <a14:backgroundMark x1="92063" y1="27179" x2="90136" y2="33028"/>
                            <a14:backgroundMark x1="91043" y1="29128" x2="93197" y2="21789"/>
                            <a14:backgroundMark x1="92744" y1="25115" x2="92744" y2="25229"/>
                            <a14:backgroundMark x1="92857" y1="22936" x2="94104" y2="17890"/>
                            <a14:backgroundMark x1="92063" y1="25229" x2="94444" y2="16514"/>
                            <a14:backgroundMark x1="94444" y1="16514" x2="94558" y2="16284"/>
                            <a14:backgroundMark x1="19274" y1="91514" x2="20635" y2="98394"/>
                            <a14:backgroundMark x1="55102" y1="93922" x2="65079" y2="91972"/>
                            <a14:backgroundMark x1="60771" y1="92431" x2="68707" y2="89220"/>
                            <a14:backgroundMark x1="68707" y1="89220" x2="70295" y2="87729"/>
                            <a14:backgroundMark x1="63832" y1="90711" x2="70975" y2="85092"/>
                            <a14:backgroundMark x1="67574" y1="88073" x2="73469" y2="84518"/>
                            <a14:backgroundMark x1="70068" y1="86353" x2="76531" y2="83257"/>
                            <a14:backgroundMark x1="72222" y1="85780" x2="78912" y2="82339"/>
                            <a14:backgroundMark x1="71202" y1="86009" x2="76417" y2="82339"/>
                            <a14:backgroundMark x1="72336" y1="83830" x2="76757" y2="81537"/>
                            <a14:backgroundMark x1="63379" y1="50459" x2="62698" y2="52982"/>
                            <a14:backgroundMark x1="53855" y1="48280" x2="54195" y2="50917"/>
                            <a14:backgroundMark x1="62812" y1="54014" x2="62812" y2="54817"/>
                            <a14:backgroundMark x1="62585" y1="57110" x2="62585" y2="58142"/>
                            <a14:backgroundMark x1="62585" y1="62844" x2="62358" y2="637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6005" y="397447"/>
                <a:ext cx="5754370" cy="5689128"/>
              </a:xfrm>
              <a:prstGeom prst="rect">
                <a:avLst/>
              </a:prstGeom>
            </p:spPr>
          </p:pic>
          <p:sp>
            <p:nvSpPr>
              <p:cNvPr id="24" name="四角形: 角を丸くする 23">
                <a:extLst>
                  <a:ext uri="{FF2B5EF4-FFF2-40B4-BE49-F238E27FC236}">
                    <a16:creationId xmlns:a16="http://schemas.microsoft.com/office/drawing/2014/main" id="{4A5FA685-2E93-59BE-C5D0-8310703D8C6D}"/>
                  </a:ext>
                </a:extLst>
              </p:cNvPr>
              <p:cNvSpPr/>
              <p:nvPr/>
            </p:nvSpPr>
            <p:spPr>
              <a:xfrm rot="300122">
                <a:off x="4168230" y="2669534"/>
                <a:ext cx="327660" cy="8917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四角形: 角を丸くする 24">
                <a:extLst>
                  <a:ext uri="{FF2B5EF4-FFF2-40B4-BE49-F238E27FC236}">
                    <a16:creationId xmlns:a16="http://schemas.microsoft.com/office/drawing/2014/main" id="{98BFCDD8-75C4-555B-2FA8-D9BD1A50108A}"/>
                  </a:ext>
                </a:extLst>
              </p:cNvPr>
              <p:cNvSpPr/>
              <p:nvPr/>
            </p:nvSpPr>
            <p:spPr>
              <a:xfrm rot="451580">
                <a:off x="4693729" y="2920994"/>
                <a:ext cx="327660" cy="8917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四角形: 角を丸くする 25">
                <a:extLst>
                  <a:ext uri="{FF2B5EF4-FFF2-40B4-BE49-F238E27FC236}">
                    <a16:creationId xmlns:a16="http://schemas.microsoft.com/office/drawing/2014/main" id="{C8118968-1534-9D9F-4FA0-74BD309F0BAC}"/>
                  </a:ext>
                </a:extLst>
              </p:cNvPr>
              <p:cNvSpPr/>
              <p:nvPr/>
            </p:nvSpPr>
            <p:spPr>
              <a:xfrm rot="349346">
                <a:off x="5006780" y="3427891"/>
                <a:ext cx="327660" cy="64538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四角形: 角を丸くする 26">
                <a:extLst>
                  <a:ext uri="{FF2B5EF4-FFF2-40B4-BE49-F238E27FC236}">
                    <a16:creationId xmlns:a16="http://schemas.microsoft.com/office/drawing/2014/main" id="{F65E5EF2-9D1B-E457-B155-F3DE7D015359}"/>
                  </a:ext>
                </a:extLst>
              </p:cNvPr>
              <p:cNvSpPr/>
              <p:nvPr/>
            </p:nvSpPr>
            <p:spPr>
              <a:xfrm rot="411620">
                <a:off x="5064953" y="2821646"/>
                <a:ext cx="327660" cy="8917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四角形: 角を丸くする 27">
                <a:extLst>
                  <a:ext uri="{FF2B5EF4-FFF2-40B4-BE49-F238E27FC236}">
                    <a16:creationId xmlns:a16="http://schemas.microsoft.com/office/drawing/2014/main" id="{B816C7C8-C8D1-16C4-9570-FF7F04BC02C7}"/>
                  </a:ext>
                </a:extLst>
              </p:cNvPr>
              <p:cNvSpPr/>
              <p:nvPr/>
            </p:nvSpPr>
            <p:spPr>
              <a:xfrm rot="269497">
                <a:off x="5608642" y="3331289"/>
                <a:ext cx="194730" cy="45051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四角形: 角を丸くする 28">
                <a:extLst>
                  <a:ext uri="{FF2B5EF4-FFF2-40B4-BE49-F238E27FC236}">
                    <a16:creationId xmlns:a16="http://schemas.microsoft.com/office/drawing/2014/main" id="{F7C077A7-D8F0-D960-D54F-B9028BA35151}"/>
                  </a:ext>
                </a:extLst>
              </p:cNvPr>
              <p:cNvSpPr/>
              <p:nvPr/>
            </p:nvSpPr>
            <p:spPr>
              <a:xfrm rot="349346">
                <a:off x="5656803" y="2667802"/>
                <a:ext cx="327660" cy="8917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四角形: 角を丸くする 29">
                <a:extLst>
                  <a:ext uri="{FF2B5EF4-FFF2-40B4-BE49-F238E27FC236}">
                    <a16:creationId xmlns:a16="http://schemas.microsoft.com/office/drawing/2014/main" id="{3F7E924A-211F-B041-31D6-A8AF273ABB37}"/>
                  </a:ext>
                </a:extLst>
              </p:cNvPr>
              <p:cNvSpPr/>
              <p:nvPr/>
            </p:nvSpPr>
            <p:spPr>
              <a:xfrm rot="588399">
                <a:off x="5703611" y="2875647"/>
                <a:ext cx="327660" cy="8917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四角形: 角を丸くする 30">
                <a:extLst>
                  <a:ext uri="{FF2B5EF4-FFF2-40B4-BE49-F238E27FC236}">
                    <a16:creationId xmlns:a16="http://schemas.microsoft.com/office/drawing/2014/main" id="{E8FB5A08-418E-E4A6-16D0-8C1FA4E8F209}"/>
                  </a:ext>
                </a:extLst>
              </p:cNvPr>
              <p:cNvSpPr/>
              <p:nvPr/>
            </p:nvSpPr>
            <p:spPr>
              <a:xfrm rot="588399">
                <a:off x="5860590" y="2523975"/>
                <a:ext cx="232965" cy="8917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四角形: 角を丸くする 31">
                <a:extLst>
                  <a:ext uri="{FF2B5EF4-FFF2-40B4-BE49-F238E27FC236}">
                    <a16:creationId xmlns:a16="http://schemas.microsoft.com/office/drawing/2014/main" id="{73C101F5-BF21-BF06-89B0-CF6B5764FFCA}"/>
                  </a:ext>
                </a:extLst>
              </p:cNvPr>
              <p:cNvSpPr/>
              <p:nvPr/>
            </p:nvSpPr>
            <p:spPr>
              <a:xfrm rot="588399">
                <a:off x="5933854" y="2452795"/>
                <a:ext cx="212776" cy="53242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四角形: 角を丸くする 32">
                <a:extLst>
                  <a:ext uri="{FF2B5EF4-FFF2-40B4-BE49-F238E27FC236}">
                    <a16:creationId xmlns:a16="http://schemas.microsoft.com/office/drawing/2014/main" id="{9BAA8B23-757D-B827-C3C7-1535EED56733}"/>
                  </a:ext>
                </a:extLst>
              </p:cNvPr>
              <p:cNvSpPr/>
              <p:nvPr/>
            </p:nvSpPr>
            <p:spPr>
              <a:xfrm rot="588399">
                <a:off x="6240461" y="2774635"/>
                <a:ext cx="327660" cy="8705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四角形: 角を丸くする 33">
                <a:extLst>
                  <a:ext uri="{FF2B5EF4-FFF2-40B4-BE49-F238E27FC236}">
                    <a16:creationId xmlns:a16="http://schemas.microsoft.com/office/drawing/2014/main" id="{08B8E140-4E52-745D-43BB-B90C8D8F6BFD}"/>
                  </a:ext>
                </a:extLst>
              </p:cNvPr>
              <p:cNvSpPr/>
              <p:nvPr/>
            </p:nvSpPr>
            <p:spPr>
              <a:xfrm rot="588399">
                <a:off x="7029169" y="792815"/>
                <a:ext cx="327660" cy="8917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四角形: 角を丸くする 34">
                <a:extLst>
                  <a:ext uri="{FF2B5EF4-FFF2-40B4-BE49-F238E27FC236}">
                    <a16:creationId xmlns:a16="http://schemas.microsoft.com/office/drawing/2014/main" id="{630AE7B2-79A5-4EF7-6CC8-C6FE3E93327F}"/>
                  </a:ext>
                </a:extLst>
              </p:cNvPr>
              <p:cNvSpPr/>
              <p:nvPr/>
            </p:nvSpPr>
            <p:spPr>
              <a:xfrm rot="588399">
                <a:off x="6915839" y="1421738"/>
                <a:ext cx="327660" cy="8917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四角形: 角を丸くする 35">
                <a:extLst>
                  <a:ext uri="{FF2B5EF4-FFF2-40B4-BE49-F238E27FC236}">
                    <a16:creationId xmlns:a16="http://schemas.microsoft.com/office/drawing/2014/main" id="{4A229CA7-199C-21EA-1851-DB2FB4DD18DC}"/>
                  </a:ext>
                </a:extLst>
              </p:cNvPr>
              <p:cNvSpPr/>
              <p:nvPr/>
            </p:nvSpPr>
            <p:spPr>
              <a:xfrm rot="4309864">
                <a:off x="4951663" y="2550765"/>
                <a:ext cx="327660" cy="50444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四角形: 角を丸くする 36">
                <a:extLst>
                  <a:ext uri="{FF2B5EF4-FFF2-40B4-BE49-F238E27FC236}">
                    <a16:creationId xmlns:a16="http://schemas.microsoft.com/office/drawing/2014/main" id="{88B53D87-A51E-7940-38E3-0D99912D93EA}"/>
                  </a:ext>
                </a:extLst>
              </p:cNvPr>
              <p:cNvSpPr/>
              <p:nvPr/>
            </p:nvSpPr>
            <p:spPr>
              <a:xfrm rot="588399">
                <a:off x="6320348" y="2455527"/>
                <a:ext cx="238488" cy="45815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四角形: 角を丸くする 37">
                <a:extLst>
                  <a:ext uri="{FF2B5EF4-FFF2-40B4-BE49-F238E27FC236}">
                    <a16:creationId xmlns:a16="http://schemas.microsoft.com/office/drawing/2014/main" id="{16CE5C53-DEC1-B4AA-5209-CE3B5CE64026}"/>
                  </a:ext>
                </a:extLst>
              </p:cNvPr>
              <p:cNvSpPr/>
              <p:nvPr/>
            </p:nvSpPr>
            <p:spPr>
              <a:xfrm rot="4856071">
                <a:off x="6542582" y="2206354"/>
                <a:ext cx="220389" cy="551046"/>
              </a:xfrm>
              <a:prstGeom prst="roundRect">
                <a:avLst>
                  <a:gd name="adj" fmla="val 987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四角形: 角を丸くする 38">
                <a:extLst>
                  <a:ext uri="{FF2B5EF4-FFF2-40B4-BE49-F238E27FC236}">
                    <a16:creationId xmlns:a16="http://schemas.microsoft.com/office/drawing/2014/main" id="{40B9047E-7F9F-92B8-A06E-24ECE358559D}"/>
                  </a:ext>
                </a:extLst>
              </p:cNvPr>
              <p:cNvSpPr/>
              <p:nvPr/>
            </p:nvSpPr>
            <p:spPr>
              <a:xfrm rot="963393">
                <a:off x="5300689" y="876688"/>
                <a:ext cx="220389" cy="551046"/>
              </a:xfrm>
              <a:prstGeom prst="roundRect">
                <a:avLst>
                  <a:gd name="adj" fmla="val 987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四角形: 角を丸くする 39">
                <a:extLst>
                  <a:ext uri="{FF2B5EF4-FFF2-40B4-BE49-F238E27FC236}">
                    <a16:creationId xmlns:a16="http://schemas.microsoft.com/office/drawing/2014/main" id="{B2159425-A707-2388-6785-32F6D179AF5A}"/>
                  </a:ext>
                </a:extLst>
              </p:cNvPr>
              <p:cNvSpPr/>
              <p:nvPr/>
            </p:nvSpPr>
            <p:spPr>
              <a:xfrm rot="349346">
                <a:off x="4822998" y="3416700"/>
                <a:ext cx="480658" cy="72200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四角形: 角を丸くする 40">
                <a:extLst>
                  <a:ext uri="{FF2B5EF4-FFF2-40B4-BE49-F238E27FC236}">
                    <a16:creationId xmlns:a16="http://schemas.microsoft.com/office/drawing/2014/main" id="{2879EFA6-38A0-8FED-C267-ABD02608D642}"/>
                  </a:ext>
                </a:extLst>
              </p:cNvPr>
              <p:cNvSpPr/>
              <p:nvPr/>
            </p:nvSpPr>
            <p:spPr>
              <a:xfrm>
                <a:off x="3687311" y="3429000"/>
                <a:ext cx="590280" cy="64251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四角形: 角を丸くする 41">
                <a:extLst>
                  <a:ext uri="{FF2B5EF4-FFF2-40B4-BE49-F238E27FC236}">
                    <a16:creationId xmlns:a16="http://schemas.microsoft.com/office/drawing/2014/main" id="{638630CB-F665-6790-EC0E-95AD5A48424D}"/>
                  </a:ext>
                </a:extLst>
              </p:cNvPr>
              <p:cNvSpPr/>
              <p:nvPr/>
            </p:nvSpPr>
            <p:spPr>
              <a:xfrm>
                <a:off x="3809327" y="3408465"/>
                <a:ext cx="590280" cy="642517"/>
              </a:xfrm>
              <a:prstGeom prst="roundRect">
                <a:avLst>
                  <a:gd name="adj" fmla="val 4000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アーチ 43">
                <a:extLst>
                  <a:ext uri="{FF2B5EF4-FFF2-40B4-BE49-F238E27FC236}">
                    <a16:creationId xmlns:a16="http://schemas.microsoft.com/office/drawing/2014/main" id="{698AB083-9DAD-7FE5-63B2-89F89BA98ACD}"/>
                  </a:ext>
                </a:extLst>
              </p:cNvPr>
              <p:cNvSpPr/>
              <p:nvPr/>
            </p:nvSpPr>
            <p:spPr>
              <a:xfrm>
                <a:off x="4208251" y="3760294"/>
                <a:ext cx="714930" cy="627665"/>
              </a:xfrm>
              <a:prstGeom prst="blockArc">
                <a:avLst>
                  <a:gd name="adj1" fmla="val 18749839"/>
                  <a:gd name="adj2" fmla="val 547515"/>
                  <a:gd name="adj3" fmla="val 212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四角形: 角を丸くする 44">
                <a:extLst>
                  <a:ext uri="{FF2B5EF4-FFF2-40B4-BE49-F238E27FC236}">
                    <a16:creationId xmlns:a16="http://schemas.microsoft.com/office/drawing/2014/main" id="{48DE3885-58B0-6BF0-5835-EE5991D155F2}"/>
                  </a:ext>
                </a:extLst>
              </p:cNvPr>
              <p:cNvSpPr/>
              <p:nvPr/>
            </p:nvSpPr>
            <p:spPr>
              <a:xfrm>
                <a:off x="6295639" y="3726225"/>
                <a:ext cx="590280" cy="922662"/>
              </a:xfrm>
              <a:prstGeom prst="roundRect">
                <a:avLst>
                  <a:gd name="adj" fmla="val 4000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四角形: 角を丸くする 48">
                <a:extLst>
                  <a:ext uri="{FF2B5EF4-FFF2-40B4-BE49-F238E27FC236}">
                    <a16:creationId xmlns:a16="http://schemas.microsoft.com/office/drawing/2014/main" id="{421A8EC6-C17B-6A6C-45A7-9FB7B5069215}"/>
                  </a:ext>
                </a:extLst>
              </p:cNvPr>
              <p:cNvSpPr/>
              <p:nvPr/>
            </p:nvSpPr>
            <p:spPr>
              <a:xfrm rot="2244628">
                <a:off x="5904292" y="4479220"/>
                <a:ext cx="590280" cy="1000453"/>
              </a:xfrm>
              <a:prstGeom prst="roundRect">
                <a:avLst>
                  <a:gd name="adj" fmla="val 4000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四角形: 角を丸くする 51">
                <a:extLst>
                  <a:ext uri="{FF2B5EF4-FFF2-40B4-BE49-F238E27FC236}">
                    <a16:creationId xmlns:a16="http://schemas.microsoft.com/office/drawing/2014/main" id="{2F295216-F94E-6923-636C-22D4EB76E2BB}"/>
                  </a:ext>
                </a:extLst>
              </p:cNvPr>
              <p:cNvSpPr/>
              <p:nvPr/>
            </p:nvSpPr>
            <p:spPr>
              <a:xfrm>
                <a:off x="6163984" y="3488454"/>
                <a:ext cx="398614" cy="524188"/>
              </a:xfrm>
              <a:prstGeom prst="roundRect">
                <a:avLst>
                  <a:gd name="adj" fmla="val 4000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4" name="四角形: 角を丸くする 53">
                <a:extLst>
                  <a:ext uri="{FF2B5EF4-FFF2-40B4-BE49-F238E27FC236}">
                    <a16:creationId xmlns:a16="http://schemas.microsoft.com/office/drawing/2014/main" id="{11F55DEC-05BB-485B-BF1D-A9A51BB1B8BB}"/>
                  </a:ext>
                </a:extLst>
              </p:cNvPr>
              <p:cNvSpPr/>
              <p:nvPr/>
            </p:nvSpPr>
            <p:spPr>
              <a:xfrm rot="4881396">
                <a:off x="4856334" y="1487897"/>
                <a:ext cx="327660" cy="86953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四角形: 角を丸くする 54">
                <a:extLst>
                  <a:ext uri="{FF2B5EF4-FFF2-40B4-BE49-F238E27FC236}">
                    <a16:creationId xmlns:a16="http://schemas.microsoft.com/office/drawing/2014/main" id="{353A0F67-2637-F837-C71E-1CFBA57374B1}"/>
                  </a:ext>
                </a:extLst>
              </p:cNvPr>
              <p:cNvSpPr/>
              <p:nvPr/>
            </p:nvSpPr>
            <p:spPr>
              <a:xfrm rot="4082434">
                <a:off x="4109983" y="1683496"/>
                <a:ext cx="327660" cy="86953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四角形: 角を丸くする 55">
                <a:extLst>
                  <a:ext uri="{FF2B5EF4-FFF2-40B4-BE49-F238E27FC236}">
                    <a16:creationId xmlns:a16="http://schemas.microsoft.com/office/drawing/2014/main" id="{8B5B2EE1-5D24-43B0-5DA0-E88127D82DC7}"/>
                  </a:ext>
                </a:extLst>
              </p:cNvPr>
              <p:cNvSpPr/>
              <p:nvPr/>
            </p:nvSpPr>
            <p:spPr>
              <a:xfrm rot="4082434">
                <a:off x="4045302" y="2224552"/>
                <a:ext cx="327660" cy="33416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四角形: 角を丸くする 57">
                <a:extLst>
                  <a:ext uri="{FF2B5EF4-FFF2-40B4-BE49-F238E27FC236}">
                    <a16:creationId xmlns:a16="http://schemas.microsoft.com/office/drawing/2014/main" id="{1A07CB2B-3624-1FEE-4331-76C9A6FA91E1}"/>
                  </a:ext>
                </a:extLst>
              </p:cNvPr>
              <p:cNvSpPr/>
              <p:nvPr/>
            </p:nvSpPr>
            <p:spPr>
              <a:xfrm rot="269497">
                <a:off x="5759062" y="3388266"/>
                <a:ext cx="194730" cy="450515"/>
              </a:xfrm>
              <a:prstGeom prst="roundRect">
                <a:avLst>
                  <a:gd name="adj" fmla="val 499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四角形: 角を丸くする 58">
                <a:extLst>
                  <a:ext uri="{FF2B5EF4-FFF2-40B4-BE49-F238E27FC236}">
                    <a16:creationId xmlns:a16="http://schemas.microsoft.com/office/drawing/2014/main" id="{6AD59ECD-5162-10CE-E06F-4FABFCC3DBD9}"/>
                  </a:ext>
                </a:extLst>
              </p:cNvPr>
              <p:cNvSpPr/>
              <p:nvPr/>
            </p:nvSpPr>
            <p:spPr>
              <a:xfrm rot="269497">
                <a:off x="5723046" y="3434623"/>
                <a:ext cx="194730" cy="450515"/>
              </a:xfrm>
              <a:prstGeom prst="roundRect">
                <a:avLst>
                  <a:gd name="adj" fmla="val 499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四角形: 角を丸くする 59">
                <a:extLst>
                  <a:ext uri="{FF2B5EF4-FFF2-40B4-BE49-F238E27FC236}">
                    <a16:creationId xmlns:a16="http://schemas.microsoft.com/office/drawing/2014/main" id="{565307D8-4849-B398-621B-CE3386B15E4E}"/>
                  </a:ext>
                </a:extLst>
              </p:cNvPr>
              <p:cNvSpPr/>
              <p:nvPr/>
            </p:nvSpPr>
            <p:spPr>
              <a:xfrm rot="3699319">
                <a:off x="5209231" y="5083081"/>
                <a:ext cx="590280" cy="1170629"/>
              </a:xfrm>
              <a:prstGeom prst="roundRect">
                <a:avLst>
                  <a:gd name="adj" fmla="val 4000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四角形: 角を丸くする 60">
                <a:extLst>
                  <a:ext uri="{FF2B5EF4-FFF2-40B4-BE49-F238E27FC236}">
                    <a16:creationId xmlns:a16="http://schemas.microsoft.com/office/drawing/2014/main" id="{AB5A93AF-7BE4-A224-4110-C590B77775D0}"/>
                  </a:ext>
                </a:extLst>
              </p:cNvPr>
              <p:cNvSpPr/>
              <p:nvPr/>
            </p:nvSpPr>
            <p:spPr>
              <a:xfrm rot="4634496">
                <a:off x="3825953" y="5114514"/>
                <a:ext cx="326425" cy="1850063"/>
              </a:xfrm>
              <a:prstGeom prst="roundRect">
                <a:avLst>
                  <a:gd name="adj" fmla="val 4000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四角形: 角を丸くする 61">
                <a:extLst>
                  <a:ext uri="{FF2B5EF4-FFF2-40B4-BE49-F238E27FC236}">
                    <a16:creationId xmlns:a16="http://schemas.microsoft.com/office/drawing/2014/main" id="{DA2946B0-7169-CA56-704C-415263D3E8C9}"/>
                  </a:ext>
                </a:extLst>
              </p:cNvPr>
              <p:cNvSpPr/>
              <p:nvPr/>
            </p:nvSpPr>
            <p:spPr>
              <a:xfrm rot="19637420">
                <a:off x="2390322" y="4459809"/>
                <a:ext cx="333522" cy="1798742"/>
              </a:xfrm>
              <a:prstGeom prst="roundRect">
                <a:avLst>
                  <a:gd name="adj" fmla="val 4000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四角形: 角を丸くする 62">
                <a:extLst>
                  <a:ext uri="{FF2B5EF4-FFF2-40B4-BE49-F238E27FC236}">
                    <a16:creationId xmlns:a16="http://schemas.microsoft.com/office/drawing/2014/main" id="{3375B8FC-40E6-6EA9-20A5-E8CAEA9FA32D}"/>
                  </a:ext>
                </a:extLst>
              </p:cNvPr>
              <p:cNvSpPr/>
              <p:nvPr/>
            </p:nvSpPr>
            <p:spPr>
              <a:xfrm rot="19637420">
                <a:off x="1976353" y="4205716"/>
                <a:ext cx="590280" cy="1850063"/>
              </a:xfrm>
              <a:prstGeom prst="roundRect">
                <a:avLst>
                  <a:gd name="adj" fmla="val 4000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四角形: 角を丸くする 63">
                <a:extLst>
                  <a:ext uri="{FF2B5EF4-FFF2-40B4-BE49-F238E27FC236}">
                    <a16:creationId xmlns:a16="http://schemas.microsoft.com/office/drawing/2014/main" id="{E3ACF3A4-44DA-BB5F-34DF-110687613196}"/>
                  </a:ext>
                </a:extLst>
              </p:cNvPr>
              <p:cNvSpPr/>
              <p:nvPr/>
            </p:nvSpPr>
            <p:spPr>
              <a:xfrm rot="2028733">
                <a:off x="5686676" y="4704127"/>
                <a:ext cx="590280" cy="1170629"/>
              </a:xfrm>
              <a:prstGeom prst="roundRect">
                <a:avLst>
                  <a:gd name="adj" fmla="val 4000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3" name="直線矢印コネクタ 2">
              <a:extLst>
                <a:ext uri="{FF2B5EF4-FFF2-40B4-BE49-F238E27FC236}">
                  <a16:creationId xmlns:a16="http://schemas.microsoft.com/office/drawing/2014/main" id="{89699F6C-CDB9-2FCC-5175-61DE36131C7D}"/>
                </a:ext>
              </a:extLst>
            </p:cNvPr>
            <p:cNvCxnSpPr/>
            <p:nvPr/>
          </p:nvCxnSpPr>
          <p:spPr>
            <a:xfrm>
              <a:off x="7430511" y="2779478"/>
              <a:ext cx="0" cy="1918704"/>
            </a:xfrm>
            <a:prstGeom prst="straightConnector1">
              <a:avLst/>
            </a:prstGeom>
            <a:ln w="76200">
              <a:solidFill>
                <a:schemeClr val="accent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8B923978-E435-9800-8B34-7906D811A4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1609" y="2702361"/>
              <a:ext cx="49885" cy="1625702"/>
            </a:xfrm>
            <a:prstGeom prst="straightConnector1">
              <a:avLst/>
            </a:prstGeom>
            <a:ln w="76200">
              <a:solidFill>
                <a:schemeClr val="accent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73908913-D779-4A27-BF6C-ABA6CEFBED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4362" y="3198996"/>
              <a:ext cx="23952" cy="2007735"/>
            </a:xfrm>
            <a:prstGeom prst="straightConnector1">
              <a:avLst/>
            </a:prstGeom>
            <a:ln w="76200">
              <a:solidFill>
                <a:schemeClr val="accent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1E24F0B2-D254-2E4A-0322-321B8EB3A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3635" y="5174405"/>
              <a:ext cx="1631536" cy="440577"/>
            </a:xfrm>
            <a:prstGeom prst="straightConnector1">
              <a:avLst/>
            </a:prstGeom>
            <a:ln w="76200">
              <a:solidFill>
                <a:schemeClr val="accent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F7E23ACF-4A74-B9F4-978C-A93CAC6A7D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3732" y="4051461"/>
              <a:ext cx="1208800" cy="206012"/>
            </a:xfrm>
            <a:prstGeom prst="straightConnector1">
              <a:avLst/>
            </a:prstGeom>
            <a:ln w="76200">
              <a:solidFill>
                <a:schemeClr val="accent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円弧 11">
              <a:extLst>
                <a:ext uri="{FF2B5EF4-FFF2-40B4-BE49-F238E27FC236}">
                  <a16:creationId xmlns:a16="http://schemas.microsoft.com/office/drawing/2014/main" id="{0DEB0E2F-3FEE-210B-0CD7-F954D8A80660}"/>
                </a:ext>
              </a:extLst>
            </p:cNvPr>
            <p:cNvSpPr/>
            <p:nvPr/>
          </p:nvSpPr>
          <p:spPr>
            <a:xfrm>
              <a:off x="5026742" y="4663147"/>
              <a:ext cx="435247" cy="549961"/>
            </a:xfrm>
            <a:prstGeom prst="arc">
              <a:avLst>
                <a:gd name="adj1" fmla="val 16200000"/>
                <a:gd name="adj2" fmla="val 4415237"/>
              </a:avLst>
            </a:prstGeom>
            <a:ln w="63500">
              <a:solidFill>
                <a:schemeClr val="accent5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弧 12">
              <a:extLst>
                <a:ext uri="{FF2B5EF4-FFF2-40B4-BE49-F238E27FC236}">
                  <a16:creationId xmlns:a16="http://schemas.microsoft.com/office/drawing/2014/main" id="{71B4C427-5B94-F30C-7226-BCCB95A8FBB8}"/>
                </a:ext>
              </a:extLst>
            </p:cNvPr>
            <p:cNvSpPr/>
            <p:nvPr/>
          </p:nvSpPr>
          <p:spPr>
            <a:xfrm>
              <a:off x="3404913" y="5002529"/>
              <a:ext cx="357566" cy="664233"/>
            </a:xfrm>
            <a:prstGeom prst="arc">
              <a:avLst>
                <a:gd name="adj1" fmla="val 5561876"/>
                <a:gd name="adj2" fmla="val 15308319"/>
              </a:avLst>
            </a:prstGeom>
            <a:ln w="63500">
              <a:solidFill>
                <a:schemeClr val="accent5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弧 13">
              <a:extLst>
                <a:ext uri="{FF2B5EF4-FFF2-40B4-BE49-F238E27FC236}">
                  <a16:creationId xmlns:a16="http://schemas.microsoft.com/office/drawing/2014/main" id="{A788F725-4FF2-964F-B82D-0A51BF5E42F2}"/>
                </a:ext>
              </a:extLst>
            </p:cNvPr>
            <p:cNvSpPr/>
            <p:nvPr/>
          </p:nvSpPr>
          <p:spPr>
            <a:xfrm>
              <a:off x="4311228" y="3998113"/>
              <a:ext cx="319267" cy="509183"/>
            </a:xfrm>
            <a:prstGeom prst="arc">
              <a:avLst>
                <a:gd name="adj1" fmla="val 16200000"/>
                <a:gd name="adj2" fmla="val 4415237"/>
              </a:avLst>
            </a:prstGeom>
            <a:ln w="63500">
              <a:solidFill>
                <a:schemeClr val="accent5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弧 14">
              <a:extLst>
                <a:ext uri="{FF2B5EF4-FFF2-40B4-BE49-F238E27FC236}">
                  <a16:creationId xmlns:a16="http://schemas.microsoft.com/office/drawing/2014/main" id="{B6B03649-0252-5D73-9AF8-D1591FF46060}"/>
                </a:ext>
              </a:extLst>
            </p:cNvPr>
            <p:cNvSpPr/>
            <p:nvPr/>
          </p:nvSpPr>
          <p:spPr>
            <a:xfrm>
              <a:off x="2897568" y="4202971"/>
              <a:ext cx="357566" cy="664233"/>
            </a:xfrm>
            <a:prstGeom prst="arc">
              <a:avLst>
                <a:gd name="adj1" fmla="val 5561876"/>
                <a:gd name="adj2" fmla="val 15308319"/>
              </a:avLst>
            </a:prstGeom>
            <a:ln w="63500">
              <a:solidFill>
                <a:schemeClr val="accent5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4D1CC087-F3F0-EAE3-7BAA-B47DA568D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9263" y="5118108"/>
              <a:ext cx="379865" cy="13049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3A5053DC-E180-1313-8602-1F118EC22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2485" y="5023372"/>
              <a:ext cx="323912" cy="947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6B6AA429-E597-968D-33EC-DABAE12E6B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5801" y="5248606"/>
              <a:ext cx="289832" cy="14608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F7E4668A-BC3F-16B5-5233-A54CEC9757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2479" y="5394693"/>
              <a:ext cx="349943" cy="4133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97C5D074-FA58-4CE4-AA01-630F26C5EC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36928" y="5325850"/>
              <a:ext cx="138268" cy="1013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C132FF54-3BDC-CCCF-7129-B60AE9EF22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762" y="5156406"/>
              <a:ext cx="234192" cy="16064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B7D2BFDC-A548-5CB4-A76F-60629F530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7954" y="5078255"/>
              <a:ext cx="418588" cy="752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574B17E3-5D9D-C266-242F-D42364932E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75759" y="4944167"/>
              <a:ext cx="405060" cy="13518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B2A37A61-1C1E-E8C6-AFDE-74A044715B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6859" y="4817597"/>
              <a:ext cx="170266" cy="12657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B9BBEB2F-B092-F9BD-E91D-9188C7C7A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0882" y="4759129"/>
              <a:ext cx="251105" cy="7171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675E268B-BC12-4514-4B6A-B4F2E49541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67632" y="4748716"/>
              <a:ext cx="124104" cy="16166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5654F289-51C1-99CE-55ED-CA9CB2966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561" y="4879713"/>
              <a:ext cx="136048" cy="15709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コネクタ 97">
              <a:extLst>
                <a:ext uri="{FF2B5EF4-FFF2-40B4-BE49-F238E27FC236}">
                  <a16:creationId xmlns:a16="http://schemas.microsoft.com/office/drawing/2014/main" id="{B6F6BB4F-A88F-91FA-8037-36BB94CCE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7258" y="4480201"/>
              <a:ext cx="70874" cy="675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E7A7F260-61D9-699B-2705-9B13984B69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8346" y="4365758"/>
              <a:ext cx="392321" cy="3875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>
              <a:extLst>
                <a:ext uri="{FF2B5EF4-FFF2-40B4-BE49-F238E27FC236}">
                  <a16:creationId xmlns:a16="http://schemas.microsoft.com/office/drawing/2014/main" id="{EBBDCB63-3EC2-1CC0-17EA-D25386EDD93C}"/>
                </a:ext>
              </a:extLst>
            </p:cNvPr>
            <p:cNvCxnSpPr>
              <a:cxnSpLocks/>
            </p:cNvCxnSpPr>
            <p:nvPr/>
          </p:nvCxnSpPr>
          <p:spPr>
            <a:xfrm>
              <a:off x="4333832" y="4244007"/>
              <a:ext cx="82945" cy="11522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コネクタ 121">
              <a:extLst>
                <a:ext uri="{FF2B5EF4-FFF2-40B4-BE49-F238E27FC236}">
                  <a16:creationId xmlns:a16="http://schemas.microsoft.com/office/drawing/2014/main" id="{06B68B4B-DDE2-3FC0-C099-C7D1D9FB83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601" y="4330895"/>
              <a:ext cx="316777" cy="6981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コネクタ 123">
              <a:extLst>
                <a:ext uri="{FF2B5EF4-FFF2-40B4-BE49-F238E27FC236}">
                  <a16:creationId xmlns:a16="http://schemas.microsoft.com/office/drawing/2014/main" id="{A024BC97-1108-72A1-2995-2E4694A458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2105" y="4404515"/>
              <a:ext cx="382964" cy="7568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コネクタ 132">
              <a:extLst>
                <a:ext uri="{FF2B5EF4-FFF2-40B4-BE49-F238E27FC236}">
                  <a16:creationId xmlns:a16="http://schemas.microsoft.com/office/drawing/2014/main" id="{29329A8C-7187-AE49-4B98-1717732251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2627" y="4547749"/>
              <a:ext cx="453676" cy="8212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コネクタ 134">
              <a:extLst>
                <a:ext uri="{FF2B5EF4-FFF2-40B4-BE49-F238E27FC236}">
                  <a16:creationId xmlns:a16="http://schemas.microsoft.com/office/drawing/2014/main" id="{DF53BF3E-C185-DBA9-66A2-83C05C7E19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14465" y="4384829"/>
              <a:ext cx="127091" cy="1737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EB47D280-2F19-3C86-E864-9EF55E1BC7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2150" y="4384379"/>
              <a:ext cx="453676" cy="8212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コネクタ 137">
              <a:extLst>
                <a:ext uri="{FF2B5EF4-FFF2-40B4-BE49-F238E27FC236}">
                  <a16:creationId xmlns:a16="http://schemas.microsoft.com/office/drawing/2014/main" id="{F71819C2-58C8-3CE9-9F02-7D2D05AB8D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83" y="4547749"/>
              <a:ext cx="99089" cy="8055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コネクタ 140">
              <a:extLst>
                <a:ext uri="{FF2B5EF4-FFF2-40B4-BE49-F238E27FC236}">
                  <a16:creationId xmlns:a16="http://schemas.microsoft.com/office/drawing/2014/main" id="{3550FDEF-51E0-6960-9485-F083D5298E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0855" y="4466505"/>
              <a:ext cx="12877" cy="8124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コネクタ 143">
              <a:extLst>
                <a:ext uri="{FF2B5EF4-FFF2-40B4-BE49-F238E27FC236}">
                  <a16:creationId xmlns:a16="http://schemas.microsoft.com/office/drawing/2014/main" id="{2FFC1493-3E88-1371-1D04-36B4BE8B4F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2538" y="4243937"/>
              <a:ext cx="202874" cy="8846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コネクタ 146">
              <a:extLst>
                <a:ext uri="{FF2B5EF4-FFF2-40B4-BE49-F238E27FC236}">
                  <a16:creationId xmlns:a16="http://schemas.microsoft.com/office/drawing/2014/main" id="{9C8491D5-6646-F21C-368F-A96FAF48E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0290" y="4243937"/>
              <a:ext cx="243393" cy="1167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矢印コネクタ 151">
              <a:extLst>
                <a:ext uri="{FF2B5EF4-FFF2-40B4-BE49-F238E27FC236}">
                  <a16:creationId xmlns:a16="http://schemas.microsoft.com/office/drawing/2014/main" id="{3A6C21FB-75A6-7A23-BDE5-513BA2E9AB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0572" y="1290181"/>
              <a:ext cx="58009" cy="386219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円弧 152">
              <a:extLst>
                <a:ext uri="{FF2B5EF4-FFF2-40B4-BE49-F238E27FC236}">
                  <a16:creationId xmlns:a16="http://schemas.microsoft.com/office/drawing/2014/main" id="{4688964E-114A-4A99-81C5-3852D6D2D388}"/>
                </a:ext>
              </a:extLst>
            </p:cNvPr>
            <p:cNvSpPr/>
            <p:nvPr/>
          </p:nvSpPr>
          <p:spPr>
            <a:xfrm rot="16200000">
              <a:off x="6662411" y="416666"/>
              <a:ext cx="1529034" cy="1395513"/>
            </a:xfrm>
            <a:prstGeom prst="arc">
              <a:avLst>
                <a:gd name="adj1" fmla="val 17757210"/>
                <a:gd name="adj2" fmla="val 4704724"/>
              </a:avLst>
            </a:prstGeom>
            <a:ln w="635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A8867A7B-5A9A-CE4C-3322-20D7CF61F135}"/>
                </a:ext>
              </a:extLst>
            </p:cNvPr>
            <p:cNvSpPr txBox="1"/>
            <p:nvPr/>
          </p:nvSpPr>
          <p:spPr>
            <a:xfrm>
              <a:off x="7085587" y="-106789"/>
              <a:ext cx="914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b="1" dirty="0"/>
                <a:t>Roll</a:t>
              </a:r>
              <a:endParaRPr kumimoji="1" lang="ja-JP" altLang="en-US" sz="2800" b="1" dirty="0"/>
            </a:p>
          </p:txBody>
        </p:sp>
        <p:sp>
          <p:nvSpPr>
            <p:cNvPr id="155" name="円弧 154">
              <a:extLst>
                <a:ext uri="{FF2B5EF4-FFF2-40B4-BE49-F238E27FC236}">
                  <a16:creationId xmlns:a16="http://schemas.microsoft.com/office/drawing/2014/main" id="{2B5746B5-79B4-3129-A930-64D1C3F75D02}"/>
                </a:ext>
              </a:extLst>
            </p:cNvPr>
            <p:cNvSpPr/>
            <p:nvPr/>
          </p:nvSpPr>
          <p:spPr>
            <a:xfrm rot="15043185">
              <a:off x="5217507" y="1890338"/>
              <a:ext cx="1200333" cy="1395513"/>
            </a:xfrm>
            <a:prstGeom prst="arc">
              <a:avLst>
                <a:gd name="adj1" fmla="val 17757210"/>
                <a:gd name="adj2" fmla="val 4704724"/>
              </a:avLst>
            </a:prstGeom>
            <a:ln w="635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テキスト ボックス 155">
              <a:extLst>
                <a:ext uri="{FF2B5EF4-FFF2-40B4-BE49-F238E27FC236}">
                  <a16:creationId xmlns:a16="http://schemas.microsoft.com/office/drawing/2014/main" id="{F9A41786-D637-581A-6F6C-61BD6313A024}"/>
                </a:ext>
              </a:extLst>
            </p:cNvPr>
            <p:cNvSpPr txBox="1"/>
            <p:nvPr/>
          </p:nvSpPr>
          <p:spPr>
            <a:xfrm>
              <a:off x="4790575" y="1448195"/>
              <a:ext cx="12317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800" b="1" dirty="0"/>
                <a:t>Pitch</a:t>
              </a:r>
              <a:endParaRPr kumimoji="1" lang="ja-JP" altLang="en-US" sz="2800" b="1" dirty="0"/>
            </a:p>
          </p:txBody>
        </p:sp>
        <p:sp>
          <p:nvSpPr>
            <p:cNvPr id="162" name="テキスト ボックス 161">
              <a:extLst>
                <a:ext uri="{FF2B5EF4-FFF2-40B4-BE49-F238E27FC236}">
                  <a16:creationId xmlns:a16="http://schemas.microsoft.com/office/drawing/2014/main" id="{102417E4-1605-78B2-593E-1D4BF543A388}"/>
                </a:ext>
              </a:extLst>
            </p:cNvPr>
            <p:cNvSpPr txBox="1"/>
            <p:nvPr/>
          </p:nvSpPr>
          <p:spPr>
            <a:xfrm>
              <a:off x="8332242" y="3416691"/>
              <a:ext cx="12317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b="1" dirty="0"/>
                <a:t>Lift</a:t>
              </a:r>
              <a:endParaRPr kumimoji="1" lang="ja-JP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5206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グループ化 108">
            <a:extLst>
              <a:ext uri="{FF2B5EF4-FFF2-40B4-BE49-F238E27FC236}">
                <a16:creationId xmlns:a16="http://schemas.microsoft.com/office/drawing/2014/main" id="{54489968-7AC1-621E-0D81-A732D5429829}"/>
              </a:ext>
            </a:extLst>
          </p:cNvPr>
          <p:cNvGrpSpPr/>
          <p:nvPr/>
        </p:nvGrpSpPr>
        <p:grpSpPr>
          <a:xfrm>
            <a:off x="1688690" y="616621"/>
            <a:ext cx="3645004" cy="5006847"/>
            <a:chOff x="1688690" y="616621"/>
            <a:chExt cx="3645004" cy="5006847"/>
          </a:xfrm>
        </p:grpSpPr>
        <p:pic>
          <p:nvPicPr>
            <p:cNvPr id="9" name="図 8" descr="机の上の機器&#10;&#10;中程度の精度で自動的に生成された説明">
              <a:extLst>
                <a:ext uri="{FF2B5EF4-FFF2-40B4-BE49-F238E27FC236}">
                  <a16:creationId xmlns:a16="http://schemas.microsoft.com/office/drawing/2014/main" id="{F2B853D2-D268-8A06-915C-BEB8B69AA3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0" r="28893"/>
            <a:stretch/>
          </p:blipFill>
          <p:spPr>
            <a:xfrm>
              <a:off x="1688690" y="616621"/>
              <a:ext cx="3645004" cy="5006847"/>
            </a:xfrm>
            <a:prstGeom prst="rect">
              <a:avLst/>
            </a:prstGeom>
          </p:spPr>
        </p:pic>
        <p:cxnSp>
          <p:nvCxnSpPr>
            <p:cNvPr id="3" name="直線矢印コネクタ 2">
              <a:extLst>
                <a:ext uri="{FF2B5EF4-FFF2-40B4-BE49-F238E27FC236}">
                  <a16:creationId xmlns:a16="http://schemas.microsoft.com/office/drawing/2014/main" id="{89699F6C-CDB9-2FCC-5175-61DE36131C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9237" y="2362366"/>
              <a:ext cx="56234" cy="1641619"/>
            </a:xfrm>
            <a:prstGeom prst="straightConnector1">
              <a:avLst/>
            </a:prstGeom>
            <a:ln w="1016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8B923978-E435-9800-8B34-7906D811A4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0378" y="2494290"/>
              <a:ext cx="35174" cy="989889"/>
            </a:xfrm>
            <a:prstGeom prst="straightConnector1">
              <a:avLst/>
            </a:prstGeom>
            <a:ln w="1016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73908913-D779-4A27-BF6C-ABA6CEFBED2E}"/>
                </a:ext>
              </a:extLst>
            </p:cNvPr>
            <p:cNvCxnSpPr>
              <a:cxnSpLocks/>
            </p:cNvCxnSpPr>
            <p:nvPr/>
          </p:nvCxnSpPr>
          <p:spPr>
            <a:xfrm>
              <a:off x="2624008" y="2326544"/>
              <a:ext cx="5495" cy="1452039"/>
            </a:xfrm>
            <a:prstGeom prst="straightConnector1">
              <a:avLst/>
            </a:prstGeom>
            <a:ln w="1016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F7E23ACF-4A74-B9F4-978C-A93CAC6A7D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0957" y="4099218"/>
              <a:ext cx="316777" cy="1271746"/>
            </a:xfrm>
            <a:prstGeom prst="straightConnector1">
              <a:avLst/>
            </a:prstGeom>
            <a:ln w="85725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円弧 14">
              <a:extLst>
                <a:ext uri="{FF2B5EF4-FFF2-40B4-BE49-F238E27FC236}">
                  <a16:creationId xmlns:a16="http://schemas.microsoft.com/office/drawing/2014/main" id="{B6B03649-0252-5D73-9AF8-D1591FF46060}"/>
                </a:ext>
              </a:extLst>
            </p:cNvPr>
            <p:cNvSpPr/>
            <p:nvPr/>
          </p:nvSpPr>
          <p:spPr>
            <a:xfrm>
              <a:off x="2119589" y="4375124"/>
              <a:ext cx="388087" cy="441943"/>
            </a:xfrm>
            <a:prstGeom prst="arc">
              <a:avLst>
                <a:gd name="adj1" fmla="val 5561876"/>
                <a:gd name="adj2" fmla="val 16501279"/>
              </a:avLst>
            </a:prstGeom>
            <a:ln w="63500">
              <a:solidFill>
                <a:srgbClr val="00B0F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3A5053DC-E180-1313-8602-1F118EC22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582" y="5083973"/>
              <a:ext cx="20129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574B17E3-5D9D-C266-242F-D42364932E96}"/>
                </a:ext>
              </a:extLst>
            </p:cNvPr>
            <p:cNvCxnSpPr>
              <a:cxnSpLocks/>
            </p:cNvCxnSpPr>
            <p:nvPr/>
          </p:nvCxnSpPr>
          <p:spPr>
            <a:xfrm>
              <a:off x="3966830" y="4241749"/>
              <a:ext cx="82311" cy="70320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B2A37A61-1C1E-E8C6-AFDE-74A044715B52}"/>
                </a:ext>
              </a:extLst>
            </p:cNvPr>
            <p:cNvCxnSpPr>
              <a:cxnSpLocks/>
            </p:cNvCxnSpPr>
            <p:nvPr/>
          </p:nvCxnSpPr>
          <p:spPr>
            <a:xfrm>
              <a:off x="4043833" y="4924386"/>
              <a:ext cx="104361" cy="15958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675E268B-BC12-4514-4B6A-B4F2E49541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01576" y="4855505"/>
              <a:ext cx="124104" cy="16166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E7A7F260-61D9-699B-2705-9B13984B69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9099" y="4873219"/>
              <a:ext cx="126401" cy="14347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コネクタ 121">
              <a:extLst>
                <a:ext uri="{FF2B5EF4-FFF2-40B4-BE49-F238E27FC236}">
                  <a16:creationId xmlns:a16="http://schemas.microsoft.com/office/drawing/2014/main" id="{06B68B4B-DDE2-3FC0-C099-C7D1D9FB83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9337" y="4241749"/>
              <a:ext cx="109762" cy="246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コネクタ 123">
              <a:extLst>
                <a:ext uri="{FF2B5EF4-FFF2-40B4-BE49-F238E27FC236}">
                  <a16:creationId xmlns:a16="http://schemas.microsoft.com/office/drawing/2014/main" id="{A024BC97-1108-72A1-2995-2E4694A458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3318" y="5018049"/>
              <a:ext cx="129525" cy="121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コネクタ 134">
              <a:extLst>
                <a:ext uri="{FF2B5EF4-FFF2-40B4-BE49-F238E27FC236}">
                  <a16:creationId xmlns:a16="http://schemas.microsoft.com/office/drawing/2014/main" id="{DF53BF3E-C185-DBA9-66A2-83C05C7E19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48409" y="4242444"/>
              <a:ext cx="127091" cy="5413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コネクタ 137">
              <a:extLst>
                <a:ext uri="{FF2B5EF4-FFF2-40B4-BE49-F238E27FC236}">
                  <a16:creationId xmlns:a16="http://schemas.microsoft.com/office/drawing/2014/main" id="{F71819C2-58C8-3CE9-9F02-7D2D05AB8D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86527" y="4654538"/>
              <a:ext cx="99089" cy="8055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コネクタ 140">
              <a:extLst>
                <a:ext uri="{FF2B5EF4-FFF2-40B4-BE49-F238E27FC236}">
                  <a16:creationId xmlns:a16="http://schemas.microsoft.com/office/drawing/2014/main" id="{3550FDEF-51E0-6960-9485-F083D5298E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4799" y="4573294"/>
              <a:ext cx="12877" cy="8124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コネクタ 143">
              <a:extLst>
                <a:ext uri="{FF2B5EF4-FFF2-40B4-BE49-F238E27FC236}">
                  <a16:creationId xmlns:a16="http://schemas.microsoft.com/office/drawing/2014/main" id="{2FFC1493-3E88-1371-1D04-36B4BE8B4F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5647" y="4904588"/>
              <a:ext cx="100890" cy="19105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コネクタ 146">
              <a:extLst>
                <a:ext uri="{FF2B5EF4-FFF2-40B4-BE49-F238E27FC236}">
                  <a16:creationId xmlns:a16="http://schemas.microsoft.com/office/drawing/2014/main" id="{9C8491D5-6646-F21C-368F-A96FAF48E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9679" y="4245875"/>
              <a:ext cx="243393" cy="755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図 47" descr="机の上の機器&#10;&#10;中程度の精度で自動的に生成された説明">
              <a:extLst>
                <a:ext uri="{FF2B5EF4-FFF2-40B4-BE49-F238E27FC236}">
                  <a16:creationId xmlns:a16="http://schemas.microsoft.com/office/drawing/2014/main" id="{8A2A02C4-D73F-EF9B-30EE-0BEB64D82E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8" t="76317" r="58069" b="12109"/>
            <a:stretch/>
          </p:blipFill>
          <p:spPr>
            <a:xfrm>
              <a:off x="2298134" y="4437684"/>
              <a:ext cx="435248" cy="579488"/>
            </a:xfrm>
            <a:prstGeom prst="rect">
              <a:avLst/>
            </a:prstGeom>
          </p:spPr>
        </p:pic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0AA60D3B-5B9B-5696-FF5F-E417AAD70493}"/>
                </a:ext>
              </a:extLst>
            </p:cNvPr>
            <p:cNvCxnSpPr>
              <a:cxnSpLocks/>
            </p:cNvCxnSpPr>
            <p:nvPr/>
          </p:nvCxnSpPr>
          <p:spPr>
            <a:xfrm>
              <a:off x="4460686" y="4160893"/>
              <a:ext cx="185111" cy="1280541"/>
            </a:xfrm>
            <a:prstGeom prst="straightConnector1">
              <a:avLst/>
            </a:prstGeom>
            <a:ln w="85725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図 66" descr="机の上の機器&#10;&#10;中程度の精度で自動的に生成された説明">
              <a:extLst>
                <a:ext uri="{FF2B5EF4-FFF2-40B4-BE49-F238E27FC236}">
                  <a16:creationId xmlns:a16="http://schemas.microsoft.com/office/drawing/2014/main" id="{5EB800EC-DDA5-E3C8-A83C-3AA480385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88" t="77540" r="33853" b="11476"/>
            <a:stretch/>
          </p:blipFill>
          <p:spPr>
            <a:xfrm>
              <a:off x="4342734" y="4498896"/>
              <a:ext cx="548911" cy="549961"/>
            </a:xfrm>
            <a:prstGeom prst="rect">
              <a:avLst/>
            </a:prstGeom>
          </p:spPr>
        </p:pic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EB47D280-2F19-3C86-E864-9EF55E1BC7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4955" y="4255545"/>
              <a:ext cx="192494" cy="5716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コネクタ 132">
              <a:extLst>
                <a:ext uri="{FF2B5EF4-FFF2-40B4-BE49-F238E27FC236}">
                  <a16:creationId xmlns:a16="http://schemas.microsoft.com/office/drawing/2014/main" id="{29329A8C-7187-AE49-4B98-1717732251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5299" y="4835068"/>
              <a:ext cx="188019" cy="20887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ACEDDC54-B9F8-676C-543D-D4B6698085EC}"/>
                </a:ext>
              </a:extLst>
            </p:cNvPr>
            <p:cNvCxnSpPr>
              <a:cxnSpLocks/>
            </p:cNvCxnSpPr>
            <p:nvPr/>
          </p:nvCxnSpPr>
          <p:spPr>
            <a:xfrm>
              <a:off x="3074579" y="4254097"/>
              <a:ext cx="921" cy="61776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円弧 13">
              <a:extLst>
                <a:ext uri="{FF2B5EF4-FFF2-40B4-BE49-F238E27FC236}">
                  <a16:creationId xmlns:a16="http://schemas.microsoft.com/office/drawing/2014/main" id="{A788F725-4FF2-964F-B82D-0A51BF5E42F2}"/>
                </a:ext>
              </a:extLst>
            </p:cNvPr>
            <p:cNvSpPr/>
            <p:nvPr/>
          </p:nvSpPr>
          <p:spPr>
            <a:xfrm>
              <a:off x="4494770" y="4381901"/>
              <a:ext cx="319267" cy="580165"/>
            </a:xfrm>
            <a:prstGeom prst="arc">
              <a:avLst>
                <a:gd name="adj1" fmla="val 15487608"/>
                <a:gd name="adj2" fmla="val 4415237"/>
              </a:avLst>
            </a:prstGeom>
            <a:ln w="63500">
              <a:solidFill>
                <a:srgbClr val="00B0F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C5FA12C1-8A91-A596-2ED7-1EB4517475ED}"/>
                </a:ext>
              </a:extLst>
            </p:cNvPr>
            <p:cNvCxnSpPr>
              <a:cxnSpLocks/>
            </p:cNvCxnSpPr>
            <p:nvPr/>
          </p:nvCxnSpPr>
          <p:spPr>
            <a:xfrm>
              <a:off x="4221601" y="4241749"/>
              <a:ext cx="211569" cy="68263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>
              <a:extLst>
                <a:ext uri="{FF2B5EF4-FFF2-40B4-BE49-F238E27FC236}">
                  <a16:creationId xmlns:a16="http://schemas.microsoft.com/office/drawing/2014/main" id="{EBBDCB63-3EC2-1CC0-17EA-D25386EDD9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2734" y="4907360"/>
              <a:ext cx="74515" cy="17145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3382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A31835D-0746-0548-1579-C2E6EA998B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047" y1="22900" x2="47917" y2="27100"/>
                        <a14:foregroundMark x1="49219" y1="31543" x2="50716" y2="31543"/>
                        <a14:foregroundMark x1="38994" y1="52605" x2="39714" y2="53955"/>
                        <a14:foregroundMark x1="39193" y1="52637" x2="40039" y2="54736"/>
                        <a14:foregroundMark x1="40169" y1="55420" x2="39800" y2="54313"/>
                        <a14:foregroundMark x1="40560" y1="55469" x2="39937" y2="54280"/>
                        <a14:foregroundMark x1="43945" y1="56592" x2="46484" y2="60742"/>
                        <a14:foregroundMark x1="47721" y1="66260" x2="47721" y2="65039"/>
                        <a14:foregroundMark x1="61523" y1="63867" x2="61458" y2="61377"/>
                        <a14:foregroundMark x1="60883" y1="63751" x2="61719" y2="63721"/>
                        <a14:foregroundMark x1="60634" y1="64069" x2="61784" y2="63379"/>
                        <a14:foregroundMark x1="61784" y1="63330" x2="61784" y2="64111"/>
                        <a14:foregroundMark x1="61719" y1="62207" x2="61979" y2="63818"/>
                        <a14:foregroundMark x1="61914" y1="63965" x2="61914" y2="63965"/>
                        <a14:foregroundMark x1="60818" y1="63971" x2="61589" y2="63721"/>
                        <a14:foregroundMark x1="62631" y1="64611" x2="63329" y2="65239"/>
                        <a14:foregroundMark x1="61589" y1="63672" x2="62648" y2="64626"/>
                        <a14:foregroundMark x1="47070" y1="62451" x2="47331" y2="65381"/>
                        <a14:foregroundMark x1="46484" y1="63135" x2="47135" y2="65381"/>
                        <a14:foregroundMark x1="47005" y1="63477" x2="47266" y2="64502"/>
                        <a14:foregroundMark x1="46354" y1="63184" x2="46745" y2="63672"/>
                        <a14:foregroundMark x1="46940" y1="63281" x2="46289" y2="63379"/>
                        <a14:foregroundMark x1="47461" y1="64014" x2="48307" y2="65967"/>
                        <a14:foregroundMark x1="47852" y1="64258" x2="48307" y2="66846"/>
                        <a14:foregroundMark x1="38542" y1="42383" x2="45052" y2="41113"/>
                        <a14:foregroundMark x1="60742" y1="63916" x2="61198" y2="64258"/>
                        <a14:backgroundMark x1="28581" y1="56104" x2="40430" y2="67920"/>
                        <a14:backgroundMark x1="40430" y1="67920" x2="41602" y2="68457"/>
                        <a14:backgroundMark x1="63525" y1="63100" x2="69596" y2="60400"/>
                        <a14:backgroundMark x1="47852" y1="70068" x2="60487" y2="64450"/>
                        <a14:backgroundMark x1="73698" y1="47363" x2="88346" y2="63525"/>
                        <a14:backgroundMark x1="88346" y1="63525" x2="89063" y2="68164"/>
                        <a14:backgroundMark x1="64258" y1="28564" x2="74609" y2="49854"/>
                        <a14:backgroundMark x1="62044" y1="5566" x2="72135" y2="34326"/>
                        <a14:backgroundMark x1="59896" y1="31641" x2="65560" y2="38574"/>
                        <a14:backgroundMark x1="65560" y1="38574" x2="71289" y2="38623"/>
                        <a14:backgroundMark x1="51693" y1="39502" x2="53516" y2="38037"/>
                        <a14:backgroundMark x1="50065" y1="26611" x2="51107" y2="25244"/>
                        <a14:backgroundMark x1="48112" y1="30029" x2="48698" y2="30078"/>
                        <a14:backgroundMark x1="47591" y1="30127" x2="49089" y2="30322"/>
                        <a14:backgroundMark x1="47135" y1="30176" x2="49609" y2="30176"/>
                        <a14:backgroundMark x1="51237" y1="29395" x2="51302" y2="29590"/>
                        <a14:backgroundMark x1="35352" y1="52295" x2="36458" y2="60986"/>
                        <a14:backgroundMark x1="32292" y1="55664" x2="37695" y2="59033"/>
                        <a14:backgroundMark x1="35221" y1="56689" x2="41862" y2="66211"/>
                        <a14:backgroundMark x1="35091" y1="58643" x2="41602" y2="66943"/>
                        <a14:backgroundMark x1="41667" y1="49707" x2="41471" y2="56689"/>
                        <a14:backgroundMark x1="41471" y1="56689" x2="41471" y2="56689"/>
                        <a14:backgroundMark x1="41211" y1="46777" x2="41992" y2="47021"/>
                        <a14:backgroundMark x1="44596" y1="50732" x2="45964" y2="51318"/>
                        <a14:backgroundMark x1="46029" y1="56396" x2="46680" y2="58008"/>
                        <a14:backgroundMark x1="45443" y1="55225" x2="45768" y2="56445"/>
                        <a14:backgroundMark x1="44922" y1="50977" x2="46419" y2="51318"/>
                        <a14:backgroundMark x1="51693" y1="57422" x2="52214" y2="57373"/>
                        <a14:backgroundMark x1="50260" y1="56934" x2="51497" y2="56982"/>
                        <a14:backgroundMark x1="61849" y1="58301" x2="63672" y2="58301"/>
                        <a14:backgroundMark x1="54688" y1="63330" x2="47526" y2="58691"/>
                        <a14:backgroundMark x1="47526" y1="58691" x2="56706" y2="60107"/>
                        <a14:backgroundMark x1="56706" y1="60107" x2="54622" y2="61426"/>
                        <a14:backgroundMark x1="53255" y1="60889" x2="53190" y2="61377"/>
                        <a14:backgroundMark x1="40169" y1="51953" x2="41081" y2="54004"/>
                        <a14:backgroundMark x1="37500" y1="51563" x2="38346" y2="52588"/>
                        <a14:backgroundMark x1="37956" y1="51611" x2="38411" y2="52734"/>
                        <a14:backgroundMark x1="42708" y1="56396" x2="44661" y2="60400"/>
                        <a14:backgroundMark x1="45052" y1="56152" x2="46745" y2="59375"/>
                        <a14:backgroundMark x1="48185" y1="62507" x2="48574" y2="63752"/>
                        <a14:backgroundMark x1="47786" y1="61230" x2="48151" y2="62397"/>
                        <a14:backgroundMark x1="49349" y1="65186" x2="50326" y2="66699"/>
                        <a14:backgroundMark x1="48958" y1="64697" x2="49609" y2="65576"/>
                        <a14:backgroundMark x1="45638" y1="63965" x2="45768" y2="65723"/>
                        <a14:backgroundMark x1="45443" y1="62451" x2="45768" y2="62988"/>
                        <a14:backgroundMark x1="47721" y1="61328" x2="47982" y2="61719"/>
                        <a14:backgroundMark x1="58724" y1="62744" x2="59766" y2="64844"/>
                        <a14:backgroundMark x1="60221" y1="62158" x2="59701" y2="63916"/>
                        <a14:backgroundMark x1="62500" y1="64990" x2="63021" y2="64795"/>
                        <a14:backgroundMark x1="62174" y1="59912" x2="62500" y2="60352"/>
                        <a14:backgroundMark x1="54427" y1="57373" x2="54427" y2="58105"/>
                        <a14:backgroundMark x1="54427" y1="56885" x2="54622" y2="57617"/>
                        <a14:backgroundMark x1="53581" y1="56055" x2="53060" y2="56348"/>
                        <a14:backgroundMark x1="56836" y1="43945" x2="60091" y2="46533"/>
                        <a14:backgroundMark x1="56706" y1="44141" x2="59245" y2="46143"/>
                        <a14:backgroundMark x1="44466" y1="49023" x2="46810" y2="51221"/>
                        <a14:backgroundMark x1="46029" y1="41357" x2="45703" y2="41113"/>
                        <a14:backgroundMark x1="44010" y1="48730" x2="43880" y2="48145"/>
                        <a14:backgroundMark x1="38932" y1="9521" x2="63281" y2="18652"/>
                        <a14:backgroundMark x1="63281" y1="18652" x2="63672" y2="18994"/>
                        <a14:backgroundMark x1="68945" y1="50684" x2="69401" y2="52002"/>
                        <a14:backgroundMark x1="62174" y1="48291" x2="63672" y2="49072"/>
                        <a14:backgroundMark x1="62305" y1="49316" x2="63932" y2="49170"/>
                        <a14:backgroundMark x1="60026" y1="60547" x2="59440" y2="58691"/>
                        <a14:backgroundMark x1="59505" y1="58301" x2="60417" y2="61035"/>
                        <a14:backgroundMark x1="62826" y1="60742" x2="63672" y2="62646"/>
                        <a14:backgroundMark x1="62630" y1="65771" x2="64909" y2="64697"/>
                        <a14:backgroundMark x1="62305" y1="65430" x2="65169" y2="64697"/>
                        <a14:backgroundMark x1="70052" y1="61035" x2="70833" y2="62402"/>
                        <a14:backgroundMark x1="63346" y1="62549" x2="63672" y2="64209"/>
                        <a14:backgroundMark x1="63281" y1="62695" x2="63672" y2="645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99" t="17977" r="29365" b="29965"/>
          <a:stretch/>
        </p:blipFill>
        <p:spPr>
          <a:xfrm>
            <a:off x="1187486" y="916817"/>
            <a:ext cx="2303398" cy="392481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32A49B4-CF8F-11CC-A65E-92F41945C07F}"/>
              </a:ext>
            </a:extLst>
          </p:cNvPr>
          <p:cNvSpPr txBox="1"/>
          <p:nvPr/>
        </p:nvSpPr>
        <p:spPr>
          <a:xfrm>
            <a:off x="2337815" y="857264"/>
            <a:ext cx="3751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cs typeface="Times New Roman" panose="02020603050405020304" pitchFamily="18" charset="0"/>
              </a:rPr>
              <a:t>360°Camera</a:t>
            </a:r>
            <a:r>
              <a:rPr kumimoji="1" lang="ja-JP" altLang="en-US" sz="1600" b="1" dirty="0">
                <a:cs typeface="Times New Roman" panose="02020603050405020304" pitchFamily="18" charset="0"/>
              </a:rPr>
              <a:t>  </a:t>
            </a:r>
            <a:r>
              <a:rPr kumimoji="1" lang="en-US" altLang="ja-JP" sz="1600" b="1" dirty="0">
                <a:cs typeface="Times New Roman" panose="02020603050405020304" pitchFamily="18" charset="0"/>
              </a:rPr>
              <a:t>(Ricoh TETA Z1)</a:t>
            </a:r>
            <a:endParaRPr kumimoji="1" lang="ja-JP" altLang="en-US" sz="1600" b="1" dirty="0">
              <a:cs typeface="Times New Roman" panose="02020603050405020304" pitchFamily="18" charset="0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A4C6323-CD6A-6BAD-1C3C-42B09CB0DFB6}"/>
              </a:ext>
            </a:extLst>
          </p:cNvPr>
          <p:cNvGrpSpPr/>
          <p:nvPr/>
        </p:nvGrpSpPr>
        <p:grpSpPr>
          <a:xfrm flipV="1">
            <a:off x="2410673" y="962973"/>
            <a:ext cx="3783282" cy="392731"/>
            <a:chOff x="2747590" y="5643782"/>
            <a:chExt cx="2505717" cy="338556"/>
          </a:xfrm>
        </p:grpSpPr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2519BBD0-7E24-8360-C307-42905D1AD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590" y="5643782"/>
              <a:ext cx="2260171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D3440399-0F98-1960-DA13-B275B29F30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1993" y="5643784"/>
              <a:ext cx="251314" cy="338554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283C1C9-C5A5-976A-AA65-BDF51AC352AE}"/>
              </a:ext>
            </a:extLst>
          </p:cNvPr>
          <p:cNvSpPr txBox="1"/>
          <p:nvPr/>
        </p:nvSpPr>
        <p:spPr>
          <a:xfrm>
            <a:off x="569528" y="2449503"/>
            <a:ext cx="3312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kumimoji="1" lang="en-US" altLang="ja-JP" sz="2000" b="1" dirty="0">
                <a:cs typeface="Times New Roman" panose="02020603050405020304" pitchFamily="18" charset="0"/>
              </a:rPr>
              <a:t>Sensor PC</a:t>
            </a:r>
            <a:r>
              <a:rPr kumimoji="1" lang="ja-JP" altLang="en-US" sz="2000" b="1" dirty="0">
                <a:cs typeface="Times New Roman" panose="02020603050405020304" pitchFamily="18" charset="0"/>
              </a:rPr>
              <a:t> </a:t>
            </a:r>
            <a:r>
              <a:rPr kumimoji="1" lang="en-US" altLang="ja-JP" sz="2000" b="1" dirty="0">
                <a:cs typeface="Times New Roman" panose="02020603050405020304" pitchFamily="18" charset="0"/>
              </a:rPr>
              <a:t>(Jetson)</a:t>
            </a:r>
            <a:endParaRPr kumimoji="1" lang="ja-JP" altLang="en-US" sz="2000" b="1" dirty="0">
              <a:cs typeface="Times New Roman" panose="02020603050405020304" pitchFamily="18" charset="0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AFEE1C2F-2482-44F9-7A2D-5D8CB46F6FB2}"/>
              </a:ext>
            </a:extLst>
          </p:cNvPr>
          <p:cNvGrpSpPr/>
          <p:nvPr/>
        </p:nvGrpSpPr>
        <p:grpSpPr>
          <a:xfrm flipV="1">
            <a:off x="988575" y="2733889"/>
            <a:ext cx="3135951" cy="392732"/>
            <a:chOff x="3394083" y="5512698"/>
            <a:chExt cx="2076981" cy="338557"/>
          </a:xfrm>
        </p:grpSpPr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7B47C674-B8F6-683B-2F1E-BB053B262B99}"/>
                </a:ext>
              </a:extLst>
            </p:cNvPr>
            <p:cNvCxnSpPr>
              <a:cxnSpLocks/>
            </p:cNvCxnSpPr>
            <p:nvPr/>
          </p:nvCxnSpPr>
          <p:spPr>
            <a:xfrm>
              <a:off x="3394083" y="5512698"/>
              <a:ext cx="1831435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A1A722F8-6E16-7119-9BF9-917A968F46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9750" y="5512701"/>
              <a:ext cx="251314" cy="338554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764F083-D0A9-F189-EB1C-3BF417015233}"/>
              </a:ext>
            </a:extLst>
          </p:cNvPr>
          <p:cNvSpPr txBox="1"/>
          <p:nvPr/>
        </p:nvSpPr>
        <p:spPr>
          <a:xfrm>
            <a:off x="-320347" y="0"/>
            <a:ext cx="6071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>
                <a:cs typeface="Times New Roman" panose="02020603050405020304" pitchFamily="18" charset="0"/>
              </a:rPr>
              <a:t>Quadruped telepresence robot</a:t>
            </a:r>
            <a:endParaRPr kumimoji="1" lang="en-US" altLang="ja-JP" sz="2800" b="1" dirty="0">
              <a:cs typeface="Times New Roman" panose="02020603050405020304" pitchFamily="18" charset="0"/>
            </a:endParaRPr>
          </a:p>
          <a:p>
            <a:pPr algn="ctr"/>
            <a:r>
              <a:rPr kumimoji="1" lang="ja-JP" altLang="en-US" sz="2800" b="1" dirty="0">
                <a:cs typeface="Times New Roman" panose="02020603050405020304" pitchFamily="18" charset="0"/>
              </a:rPr>
              <a:t> </a:t>
            </a:r>
            <a:r>
              <a:rPr kumimoji="1" lang="en-US" altLang="ja-JP" sz="2800" b="1" dirty="0">
                <a:cs typeface="Times New Roman" panose="02020603050405020304" pitchFamily="18" charset="0"/>
              </a:rPr>
              <a:t>(Unitree A1)</a:t>
            </a:r>
            <a:endParaRPr kumimoji="1" lang="ja-JP" altLang="en-US" sz="2800" b="1" dirty="0">
              <a:cs typeface="Times New Roman" panose="02020603050405020304" pitchFamily="18" charset="0"/>
            </a:endParaRP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82482B2E-4A03-FC9C-D487-36DDA9606677}"/>
              </a:ext>
            </a:extLst>
          </p:cNvPr>
          <p:cNvGrpSpPr/>
          <p:nvPr/>
        </p:nvGrpSpPr>
        <p:grpSpPr>
          <a:xfrm>
            <a:off x="7408347" y="1127973"/>
            <a:ext cx="4366242" cy="400117"/>
            <a:chOff x="-764073" y="2380568"/>
            <a:chExt cx="3160373" cy="400117"/>
          </a:xfrm>
        </p:grpSpPr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39FEF2F3-5CCB-E944-5F62-9E0BAE85A767}"/>
                </a:ext>
              </a:extLst>
            </p:cNvPr>
            <p:cNvSpPr txBox="1"/>
            <p:nvPr/>
          </p:nvSpPr>
          <p:spPr>
            <a:xfrm>
              <a:off x="-375709" y="2380575"/>
              <a:ext cx="27720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ja-JP" altLang="en-US" sz="2000" b="1">
                <a:cs typeface="Times New Roman" panose="02020603050405020304" pitchFamily="18" charset="0"/>
              </a:endParaRPr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A3ADC52E-8B8B-C0E2-3C14-BC28094410D2}"/>
                </a:ext>
              </a:extLst>
            </p:cNvPr>
            <p:cNvGrpSpPr/>
            <p:nvPr/>
          </p:nvGrpSpPr>
          <p:grpSpPr>
            <a:xfrm flipV="1">
              <a:off x="-764073" y="2380568"/>
              <a:ext cx="3125402" cy="364947"/>
              <a:chOff x="2887398" y="4662201"/>
              <a:chExt cx="2069994" cy="314604"/>
            </a:xfrm>
          </p:grpSpPr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F91148F1-C127-04D6-7882-2B76AC017C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5957" y="4662201"/>
                <a:ext cx="1831435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FB1EF1D6-D192-B03D-C1B1-008AC43EA6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87398" y="4662201"/>
                <a:ext cx="238559" cy="314604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4A2414D-CA48-0F36-D142-59D95F810DC2}"/>
              </a:ext>
            </a:extLst>
          </p:cNvPr>
          <p:cNvSpPr txBox="1"/>
          <p:nvPr/>
        </p:nvSpPr>
        <p:spPr>
          <a:xfrm>
            <a:off x="8836658" y="4151296"/>
            <a:ext cx="2772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2000" b="1">
              <a:cs typeface="Times New Roman" panose="02020603050405020304" pitchFamily="18" charset="0"/>
            </a:endParaRP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CA14780B-A1D8-DC8D-66B7-CDA186DE1D13}"/>
              </a:ext>
            </a:extLst>
          </p:cNvPr>
          <p:cNvGrpSpPr/>
          <p:nvPr/>
        </p:nvGrpSpPr>
        <p:grpSpPr>
          <a:xfrm flipV="1">
            <a:off x="8448294" y="4151289"/>
            <a:ext cx="3125402" cy="364947"/>
            <a:chOff x="2887398" y="4662201"/>
            <a:chExt cx="2069994" cy="314604"/>
          </a:xfrm>
        </p:grpSpPr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6E15AAA0-70A6-D3DE-8E03-5D8032EF8547}"/>
                </a:ext>
              </a:extLst>
            </p:cNvPr>
            <p:cNvCxnSpPr>
              <a:cxnSpLocks/>
            </p:cNvCxnSpPr>
            <p:nvPr/>
          </p:nvCxnSpPr>
          <p:spPr>
            <a:xfrm>
              <a:off x="3125957" y="4662201"/>
              <a:ext cx="1831435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53DE71D-1648-69D5-4EE8-E4148F77F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7398" y="4662201"/>
              <a:ext cx="238559" cy="314604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6DF9545-1167-F305-059C-3F5359ABF555}"/>
              </a:ext>
            </a:extLst>
          </p:cNvPr>
          <p:cNvSpPr txBox="1"/>
          <p:nvPr/>
        </p:nvSpPr>
        <p:spPr>
          <a:xfrm>
            <a:off x="7859883" y="1099314"/>
            <a:ext cx="4019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800" b="1" dirty="0">
                <a:cs typeface="Times New Roman" panose="02020603050405020304" pitchFamily="18" charset="0"/>
              </a:rPr>
              <a:t>360°Camera (</a:t>
            </a:r>
            <a:r>
              <a:rPr kumimoji="1" lang="en-US" altLang="ja-JP" sz="1600" b="1" dirty="0">
                <a:cs typeface="Times New Roman" panose="02020603050405020304" pitchFamily="18" charset="0"/>
              </a:rPr>
              <a:t>Ricoh</a:t>
            </a:r>
            <a:r>
              <a:rPr kumimoji="1" lang="en-US" altLang="ja-JP" sz="1800" b="1" dirty="0">
                <a:cs typeface="Times New Roman" panose="02020603050405020304" pitchFamily="18" charset="0"/>
              </a:rPr>
              <a:t> THETA Z1)</a:t>
            </a:r>
            <a:endParaRPr kumimoji="1" lang="ja-JP" altLang="en-US" sz="1800" b="1" dirty="0"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A40B9B4-07A3-3A11-4C3D-7C87059E290C}"/>
              </a:ext>
            </a:extLst>
          </p:cNvPr>
          <p:cNvSpPr txBox="1"/>
          <p:nvPr/>
        </p:nvSpPr>
        <p:spPr>
          <a:xfrm>
            <a:off x="8623817" y="3770744"/>
            <a:ext cx="3312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kumimoji="1" lang="en-US" altLang="ja-JP" sz="2000" b="1" dirty="0">
                <a:cs typeface="Times New Roman" panose="02020603050405020304" pitchFamily="18" charset="0"/>
              </a:rPr>
              <a:t>Sensor PC</a:t>
            </a:r>
            <a:r>
              <a:rPr kumimoji="1" lang="ja-JP" altLang="en-US" sz="2000" b="1" dirty="0">
                <a:cs typeface="Times New Roman" panose="02020603050405020304" pitchFamily="18" charset="0"/>
              </a:rPr>
              <a:t> </a:t>
            </a:r>
            <a:r>
              <a:rPr kumimoji="1" lang="en-US" altLang="ja-JP" sz="2000" b="1" dirty="0">
                <a:cs typeface="Times New Roman" panose="02020603050405020304" pitchFamily="18" charset="0"/>
              </a:rPr>
              <a:t>(Jetson)</a:t>
            </a:r>
            <a:endParaRPr kumimoji="1" lang="ja-JP" altLang="en-US" sz="2000" b="1" dirty="0">
              <a:cs typeface="Times New Roman" panose="02020603050405020304" pitchFamily="18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789CDAD-D34F-FE86-88CF-1B2D6414748C}"/>
              </a:ext>
            </a:extLst>
          </p:cNvPr>
          <p:cNvSpPr txBox="1"/>
          <p:nvPr/>
        </p:nvSpPr>
        <p:spPr>
          <a:xfrm>
            <a:off x="5919669" y="10633"/>
            <a:ext cx="6272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cs typeface="Times New Roman" panose="02020603050405020304" pitchFamily="18" charset="0"/>
              </a:rPr>
              <a:t> </a:t>
            </a:r>
            <a:r>
              <a:rPr kumimoji="1" lang="en-US" altLang="ja-JP" sz="2800" b="1" dirty="0">
                <a:cs typeface="Times New Roman" panose="02020603050405020304" pitchFamily="18" charset="0"/>
              </a:rPr>
              <a:t>W</a:t>
            </a:r>
            <a:r>
              <a:rPr lang="en-US" altLang="ja-JP" sz="2800" b="1" dirty="0">
                <a:cs typeface="Times New Roman" panose="02020603050405020304" pitchFamily="18" charset="0"/>
              </a:rPr>
              <a:t>heeled telepresence</a:t>
            </a:r>
            <a:r>
              <a:rPr kumimoji="1" lang="en-US" altLang="ja-JP" sz="2800" b="1" dirty="0">
                <a:cs typeface="Times New Roman" panose="02020603050405020304" pitchFamily="18" charset="0"/>
              </a:rPr>
              <a:t> robot</a:t>
            </a:r>
          </a:p>
          <a:p>
            <a:pPr algn="ctr"/>
            <a:r>
              <a:rPr kumimoji="1" lang="en-US" altLang="ja-JP" sz="2800" b="1" dirty="0">
                <a:cs typeface="Times New Roman" panose="02020603050405020304" pitchFamily="18" charset="0"/>
              </a:rPr>
              <a:t>(Segway RMP)</a:t>
            </a:r>
            <a:endParaRPr kumimoji="1" lang="ja-JP" altLang="en-US" sz="2800" b="1" dirty="0">
              <a:cs typeface="Times New Roman" panose="02020603050405020304" pitchFamily="18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0A6C692D-B680-61BA-2336-21CF3F2A8D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88" b="96926" l="10000" r="90000">
                        <a14:foregroundMark x1="35614" y1="58495" x2="35614" y2="58495"/>
                        <a14:foregroundMark x1="36273" y1="52670" x2="36273" y2="52670"/>
                        <a14:foregroundMark x1="37886" y1="48867" x2="37886" y2="48867"/>
                        <a14:foregroundMark x1="40318" y1="45995" x2="40318" y2="45995"/>
                        <a14:foregroundMark x1="38295" y1="90939" x2="38295" y2="90939"/>
                        <a14:foregroundMark x1="36909" y1="93892" x2="36909" y2="93892"/>
                        <a14:foregroundMark x1="37386" y1="97006" x2="37386" y2="97006"/>
                        <a14:foregroundMark x1="57659" y1="47451" x2="57659" y2="47451"/>
                        <a14:foregroundMark x1="57727" y1="45550" x2="57727" y2="45550"/>
                        <a14:foregroundMark x1="50023" y1="8010" x2="50023" y2="8010"/>
                        <a14:foregroundMark x1="50205" y1="4288" x2="50205" y2="4288"/>
                        <a14:foregroundMark x1="49682" y1="18608" x2="53591" y2="20429"/>
                        <a14:foregroundMark x1="53591" y1="20429" x2="52955" y2="33050"/>
                        <a14:foregroundMark x1="60818" y1="47896" x2="63750" y2="47654"/>
                        <a14:foregroundMark x1="36818" y1="88066" x2="39455" y2="93204"/>
                        <a14:foregroundMark x1="39455" y1="93204" x2="40705" y2="86489"/>
                        <a14:foregroundMark x1="40705" y1="86489" x2="40705" y2="86489"/>
                        <a14:foregroundMark x1="34250" y1="58859" x2="38682" y2="47047"/>
                        <a14:foregroundMark x1="38682" y1="47047" x2="40773" y2="45429"/>
                        <a14:foregroundMark x1="41455" y1="45631" x2="44614" y2="41222"/>
                        <a14:foregroundMark x1="45523" y1="33819" x2="44932" y2="25769"/>
                        <a14:foregroundMark x1="44932" y1="25769" x2="48795" y2="20024"/>
                        <a14:foregroundMark x1="48795" y1="20024" x2="49045" y2="19984"/>
                        <a14:foregroundMark x1="44591" y1="21157" x2="44636" y2="28722"/>
                        <a14:foregroundMark x1="44636" y1="28722" x2="44909" y2="29814"/>
                        <a14:foregroundMark x1="43886" y1="20833" x2="44250" y2="24595"/>
                        <a14:foregroundMark x1="43750" y1="20833" x2="44114" y2="24838"/>
                        <a14:foregroundMark x1="43682" y1="21278" x2="43750" y2="23018"/>
                        <a14:foregroundMark x1="43659" y1="22896" x2="43909" y2="25000"/>
                        <a14:foregroundMark x1="43682" y1="21521" x2="43818" y2="20712"/>
                        <a14:foregroundMark x1="52477" y1="25405" x2="52273" y2="33576"/>
                        <a14:foregroundMark x1="38727" y1="80663" x2="38795" y2="83940"/>
                        <a14:foregroundMark x1="55136" y1="51254" x2="55318" y2="53115"/>
                        <a14:foregroundMark x1="55295" y1="55663" x2="55023" y2="57160"/>
                        <a14:foregroundMark x1="54705" y1="57362" x2="54364" y2="59223"/>
                        <a14:foregroundMark x1="50818" y1="42880" x2="54591" y2="44013"/>
                        <a14:foregroundMark x1="53091" y1="44134" x2="55000" y2="44579"/>
                        <a14:foregroundMark x1="53409" y1="44377" x2="55136" y2="45591"/>
                        <a14:foregroundMark x1="48932" y1="49595" x2="49068" y2="48827"/>
                        <a14:foregroundMark x1="49364" y1="47937" x2="49636" y2="46723"/>
                        <a14:foregroundMark x1="50091" y1="54207" x2="50705" y2="52710"/>
                        <a14:foregroundMark x1="42705" y1="42799" x2="43250" y2="42152"/>
                        <a14:foregroundMark x1="42750" y1="42193" x2="43045" y2="42071"/>
                        <a14:foregroundMark x1="42545" y1="43406" x2="42545" y2="43123"/>
                        <a14:foregroundMark x1="42636" y1="42638" x2="42636" y2="42961"/>
                        <a14:foregroundMark x1="42841" y1="43163" x2="42591" y2="43042"/>
                        <a14:foregroundMark x1="42205" y1="44620" x2="42897" y2="41845"/>
                        <a14:foregroundMark x1="42610" y1="42348" x2="42545" y2="43608"/>
                        <a14:foregroundMark x1="40568" y1="45672" x2="41477" y2="45267"/>
                        <a14:foregroundMark x1="63682" y1="47937" x2="64841" y2="49070"/>
                        <a14:foregroundMark x1="54023" y1="17799" x2="56364" y2="18568"/>
                        <a14:foregroundMark x1="50470" y1="44697" x2="50045" y2="46561"/>
                        <a14:foregroundMark x1="50659" y1="52791" x2="51409" y2="50809"/>
                        <a14:foregroundMark x1="51455" y1="50890" x2="51977" y2="49555"/>
                        <a14:foregroundMark x1="52114" y1="49838" x2="52386" y2="48989"/>
                        <a14:foregroundMark x1="50932" y1="10518" x2="50932" y2="10518"/>
                        <a14:foregroundMark x1="50864" y1="9749" x2="50864" y2="9749"/>
                        <a14:backgroundMark x1="25318" y1="60316" x2="25318" y2="60316"/>
                        <a14:backgroundMark x1="47409" y1="89887" x2="47409" y2="89887"/>
                        <a14:backgroundMark x1="46886" y1="94175" x2="46886" y2="94175"/>
                        <a14:backgroundMark x1="21045" y1="60194" x2="21045" y2="60194"/>
                        <a14:backgroundMark x1="50409" y1="25769" x2="50409" y2="25769"/>
                        <a14:backgroundMark x1="50295" y1="33374" x2="50227" y2="24434"/>
                        <a14:backgroundMark x1="50227" y1="24434" x2="50432" y2="33172"/>
                        <a14:backgroundMark x1="20205" y1="66262" x2="20227" y2="65939"/>
                        <a14:backgroundMark x1="25500" y1="72613" x2="25500" y2="72613"/>
                        <a14:backgroundMark x1="30477" y1="71238" x2="30659" y2="76294"/>
                        <a14:backgroundMark x1="56045" y1="4531" x2="56114" y2="10599"/>
                        <a14:backgroundMark x1="26909" y1="54571" x2="26364" y2="70186"/>
                        <a14:backgroundMark x1="57795" y1="20024" x2="56614" y2="34911"/>
                        <a14:backgroundMark x1="56614" y1="34911" x2="59273" y2="41828"/>
                        <a14:backgroundMark x1="63884" y1="47268" x2="67023" y2="50971"/>
                        <a14:backgroundMark x1="59273" y1="41828" x2="63506" y2="46822"/>
                        <a14:backgroundMark x1="67023" y1="50971" x2="69023" y2="70793"/>
                        <a14:backgroundMark x1="69023" y1="70793" x2="68727" y2="74595"/>
                        <a14:backgroundMark x1="30068" y1="72249" x2="10818" y2="72371"/>
                        <a14:backgroundMark x1="10818" y1="72371" x2="7705" y2="71481"/>
                        <a14:backgroundMark x1="39659" y1="95955" x2="41727" y2="90008"/>
                        <a14:backgroundMark x1="41727" y1="90008" x2="47091" y2="87662"/>
                        <a14:backgroundMark x1="47091" y1="87662" x2="62341" y2="93406"/>
                        <a14:backgroundMark x1="41864" y1="84951" x2="46932" y2="83617"/>
                        <a14:backgroundMark x1="46932" y1="83617" x2="51795" y2="85154"/>
                        <a14:backgroundMark x1="51795" y1="85154" x2="54864" y2="89684"/>
                        <a14:backgroundMark x1="54864" y1="89684" x2="54864" y2="89806"/>
                        <a14:backgroundMark x1="43955" y1="40817" x2="44727" y2="32565"/>
                        <a14:backgroundMark x1="43685" y1="21278" x2="43409" y2="18285"/>
                        <a14:backgroundMark x1="44727" y1="32565" x2="44501" y2="30117"/>
                        <a14:backgroundMark x1="43409" y1="18285" x2="46591" y2="15332"/>
                        <a14:backgroundMark x1="49045" y1="24879" x2="50568" y2="31675"/>
                        <a14:backgroundMark x1="50568" y1="31675" x2="49364" y2="25081"/>
                        <a14:backgroundMark x1="49364" y1="25081" x2="49932" y2="25040"/>
                        <a14:backgroundMark x1="51182" y1="56270" x2="54205" y2="51173"/>
                        <a14:backgroundMark x1="54205" y1="51173" x2="54773" y2="54328"/>
                        <a14:backgroundMark x1="60386" y1="34021" x2="68227" y2="19660"/>
                        <a14:backgroundMark x1="68227" y1="19660" x2="72477" y2="5704"/>
                        <a14:backgroundMark x1="59114" y1="42557" x2="61705" y2="46521"/>
                        <a14:backgroundMark x1="51045" y1="10356" x2="52659" y2="16424"/>
                        <a14:backgroundMark x1="48636" y1="16586" x2="49273" y2="16707"/>
                        <a14:backgroundMark x1="44909" y1="35558" x2="44364" y2="40534"/>
                        <a14:backgroundMark x1="45023" y1="36165" x2="44932" y2="40008"/>
                        <a14:backgroundMark x1="44818" y1="40251" x2="44682" y2="40453"/>
                        <a14:backgroundMark x1="45273" y1="36327" x2="45295" y2="35801"/>
                        <a14:backgroundMark x1="50864" y1="24960" x2="51000" y2="28074"/>
                        <a14:backgroundMark x1="50136" y1="23584" x2="50818" y2="23503"/>
                        <a14:backgroundMark x1="34409" y1="54976" x2="33068" y2="62581"/>
                        <a14:backgroundMark x1="33068" y1="62581" x2="32955" y2="69377"/>
                        <a14:backgroundMark x1="53477" y1="85720" x2="54500" y2="88026"/>
                        <a14:backgroundMark x1="54000" y1="84911" x2="54273" y2="85841"/>
                        <a14:backgroundMark x1="41682" y1="83010" x2="46114" y2="83131"/>
                        <a14:backgroundMark x1="46114" y1="83131" x2="46205" y2="83091"/>
                        <a14:backgroundMark x1="47318" y1="45267" x2="47432" y2="45995"/>
                        <a14:backgroundMark x1="48614" y1="44539" x2="48500" y2="47735"/>
                        <a14:backgroundMark x1="52977" y1="46157" x2="54000" y2="47492"/>
                        <a14:backgroundMark x1="51841" y1="45146" x2="52568" y2="46036"/>
                        <a14:backgroundMark x1="54068" y1="54288" x2="52500" y2="56472"/>
                        <a14:backgroundMark x1="48932" y1="52387" x2="49500" y2="52913"/>
                        <a14:backgroundMark x1="50864" y1="48584" x2="50500" y2="50647"/>
                        <a14:backgroundMark x1="49341" y1="43932" x2="49273" y2="45024"/>
                        <a14:backgroundMark x1="50977" y1="29248" x2="50955" y2="30178"/>
                        <a14:backgroundMark x1="51386" y1="26173" x2="51432" y2="27549"/>
                        <a14:backgroundMark x1="51023" y1="22856" x2="51182" y2="23018"/>
                        <a14:backgroundMark x1="51409" y1="22937" x2="51409" y2="23422"/>
                        <a14:backgroundMark x1="50500" y1="33576" x2="50341" y2="36286"/>
                        <a14:backgroundMark x1="50432" y1="36448" x2="50386" y2="36934"/>
                        <a14:backgroundMark x1="40909" y1="44782" x2="42477" y2="42031"/>
                        <a14:backgroundMark x1="60227" y1="45591" x2="60841" y2="46278"/>
                        <a14:backgroundMark x1="60205" y1="46197" x2="60545" y2="46238"/>
                        <a14:backgroundMark x1="60273" y1="47128" x2="60523" y2="46521"/>
                        <a14:backgroundMark x1="48364" y1="48948" x2="48227" y2="48989"/>
                        <a14:backgroundMark x1="48227" y1="48989" x2="49023" y2="45955"/>
                        <a14:backgroundMark x1="48977" y1="47532" x2="49614" y2="44660"/>
                        <a14:backgroundMark x1="49591" y1="43811" x2="49682" y2="44903"/>
                        <a14:backgroundMark x1="49727" y1="44053" x2="49636" y2="45267"/>
                        <a14:backgroundMark x1="49932" y1="43851" x2="49841" y2="45024"/>
                        <a14:backgroundMark x1="49841" y1="43770" x2="50136" y2="43689"/>
                        <a14:backgroundMark x1="48886" y1="54207" x2="49341" y2="54167"/>
                        <a14:backgroundMark x1="61182" y1="93002" x2="63932" y2="89968"/>
                        <a14:backgroundMark x1="68136" y1="69134" x2="68114" y2="69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27" r="31481"/>
          <a:stretch/>
        </p:blipFill>
        <p:spPr>
          <a:xfrm>
            <a:off x="7356765" y="1106484"/>
            <a:ext cx="2405816" cy="375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16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B9B8EDB-E48D-0D79-8B44-C58B3D949696}"/>
              </a:ext>
            </a:extLst>
          </p:cNvPr>
          <p:cNvGrpSpPr/>
          <p:nvPr/>
        </p:nvGrpSpPr>
        <p:grpSpPr>
          <a:xfrm>
            <a:off x="2963494" y="844626"/>
            <a:ext cx="7259168" cy="4343571"/>
            <a:chOff x="2963494" y="844626"/>
            <a:chExt cx="7259168" cy="434357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A31835D-0746-0548-1579-C2E6EA998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047" y1="22900" x2="47917" y2="27100"/>
                          <a14:foregroundMark x1="49219" y1="31543" x2="50716" y2="31543"/>
                          <a14:foregroundMark x1="38994" y1="52605" x2="39714" y2="53955"/>
                          <a14:foregroundMark x1="39193" y1="52637" x2="40039" y2="54736"/>
                          <a14:foregroundMark x1="40169" y1="55420" x2="39800" y2="54313"/>
                          <a14:foregroundMark x1="40560" y1="55469" x2="39937" y2="54280"/>
                          <a14:foregroundMark x1="43945" y1="56592" x2="46484" y2="60742"/>
                          <a14:foregroundMark x1="47721" y1="66260" x2="47721" y2="65039"/>
                          <a14:foregroundMark x1="61523" y1="63867" x2="61458" y2="61377"/>
                          <a14:foregroundMark x1="60883" y1="63751" x2="61719" y2="63721"/>
                          <a14:foregroundMark x1="60634" y1="64069" x2="61784" y2="63379"/>
                          <a14:foregroundMark x1="61784" y1="63330" x2="61784" y2="64111"/>
                          <a14:foregroundMark x1="61719" y1="62207" x2="61979" y2="63818"/>
                          <a14:foregroundMark x1="61914" y1="63965" x2="61914" y2="63965"/>
                          <a14:foregroundMark x1="60818" y1="63971" x2="61589" y2="63721"/>
                          <a14:foregroundMark x1="62631" y1="64611" x2="63329" y2="65239"/>
                          <a14:foregroundMark x1="61589" y1="63672" x2="62648" y2="64626"/>
                          <a14:foregroundMark x1="47070" y1="62451" x2="47331" y2="65381"/>
                          <a14:foregroundMark x1="46484" y1="63135" x2="47135" y2="65381"/>
                          <a14:foregroundMark x1="47005" y1="63477" x2="47266" y2="64502"/>
                          <a14:foregroundMark x1="46354" y1="63184" x2="46745" y2="63672"/>
                          <a14:foregroundMark x1="46940" y1="63281" x2="46289" y2="63379"/>
                          <a14:foregroundMark x1="47461" y1="64014" x2="48307" y2="65967"/>
                          <a14:foregroundMark x1="47852" y1="64258" x2="48307" y2="66846"/>
                          <a14:foregroundMark x1="38542" y1="42383" x2="45052" y2="41113"/>
                          <a14:foregroundMark x1="60742" y1="63916" x2="61198" y2="64258"/>
                          <a14:backgroundMark x1="28581" y1="56104" x2="40430" y2="67920"/>
                          <a14:backgroundMark x1="40430" y1="67920" x2="41602" y2="68457"/>
                          <a14:backgroundMark x1="63525" y1="63100" x2="69596" y2="60400"/>
                          <a14:backgroundMark x1="47852" y1="70068" x2="60487" y2="64450"/>
                          <a14:backgroundMark x1="73698" y1="47363" x2="88346" y2="63525"/>
                          <a14:backgroundMark x1="88346" y1="63525" x2="89063" y2="68164"/>
                          <a14:backgroundMark x1="64258" y1="28564" x2="74609" y2="49854"/>
                          <a14:backgroundMark x1="62044" y1="5566" x2="72135" y2="34326"/>
                          <a14:backgroundMark x1="59896" y1="31641" x2="65560" y2="38574"/>
                          <a14:backgroundMark x1="65560" y1="38574" x2="71289" y2="38623"/>
                          <a14:backgroundMark x1="51693" y1="39502" x2="53516" y2="38037"/>
                          <a14:backgroundMark x1="50065" y1="26611" x2="51107" y2="25244"/>
                          <a14:backgroundMark x1="48112" y1="30029" x2="48698" y2="30078"/>
                          <a14:backgroundMark x1="47591" y1="30127" x2="49089" y2="30322"/>
                          <a14:backgroundMark x1="47135" y1="30176" x2="49609" y2="30176"/>
                          <a14:backgroundMark x1="51237" y1="29395" x2="51302" y2="29590"/>
                          <a14:backgroundMark x1="35352" y1="52295" x2="36458" y2="60986"/>
                          <a14:backgroundMark x1="32292" y1="55664" x2="37695" y2="59033"/>
                          <a14:backgroundMark x1="35221" y1="56689" x2="41862" y2="66211"/>
                          <a14:backgroundMark x1="35091" y1="58643" x2="41602" y2="66943"/>
                          <a14:backgroundMark x1="41667" y1="49707" x2="41471" y2="56689"/>
                          <a14:backgroundMark x1="41471" y1="56689" x2="41471" y2="56689"/>
                          <a14:backgroundMark x1="41211" y1="46777" x2="41992" y2="47021"/>
                          <a14:backgroundMark x1="44596" y1="50732" x2="45964" y2="51318"/>
                          <a14:backgroundMark x1="46029" y1="56396" x2="46680" y2="58008"/>
                          <a14:backgroundMark x1="45443" y1="55225" x2="45768" y2="56445"/>
                          <a14:backgroundMark x1="44922" y1="50977" x2="46419" y2="51318"/>
                          <a14:backgroundMark x1="51693" y1="57422" x2="52214" y2="57373"/>
                          <a14:backgroundMark x1="50260" y1="56934" x2="51497" y2="56982"/>
                          <a14:backgroundMark x1="61849" y1="58301" x2="63672" y2="58301"/>
                          <a14:backgroundMark x1="54688" y1="63330" x2="47526" y2="58691"/>
                          <a14:backgroundMark x1="47526" y1="58691" x2="56706" y2="60107"/>
                          <a14:backgroundMark x1="56706" y1="60107" x2="54622" y2="61426"/>
                          <a14:backgroundMark x1="53255" y1="60889" x2="53190" y2="61377"/>
                          <a14:backgroundMark x1="40169" y1="51953" x2="41081" y2="54004"/>
                          <a14:backgroundMark x1="37500" y1="51563" x2="38346" y2="52588"/>
                          <a14:backgroundMark x1="37956" y1="51611" x2="38411" y2="52734"/>
                          <a14:backgroundMark x1="42708" y1="56396" x2="44661" y2="60400"/>
                          <a14:backgroundMark x1="45052" y1="56152" x2="46745" y2="59375"/>
                          <a14:backgroundMark x1="48185" y1="62507" x2="48574" y2="63752"/>
                          <a14:backgroundMark x1="47786" y1="61230" x2="48151" y2="62397"/>
                          <a14:backgroundMark x1="49349" y1="65186" x2="50326" y2="66699"/>
                          <a14:backgroundMark x1="48958" y1="64697" x2="49609" y2="65576"/>
                          <a14:backgroundMark x1="45638" y1="63965" x2="45768" y2="65723"/>
                          <a14:backgroundMark x1="45443" y1="62451" x2="45768" y2="62988"/>
                          <a14:backgroundMark x1="47721" y1="61328" x2="47982" y2="61719"/>
                          <a14:backgroundMark x1="58724" y1="62744" x2="59766" y2="64844"/>
                          <a14:backgroundMark x1="60221" y1="62158" x2="59701" y2="63916"/>
                          <a14:backgroundMark x1="62500" y1="64990" x2="63021" y2="64795"/>
                          <a14:backgroundMark x1="62174" y1="59912" x2="62500" y2="60352"/>
                          <a14:backgroundMark x1="54427" y1="57373" x2="54427" y2="58105"/>
                          <a14:backgroundMark x1="54427" y1="56885" x2="54622" y2="57617"/>
                          <a14:backgroundMark x1="53581" y1="56055" x2="53060" y2="56348"/>
                          <a14:backgroundMark x1="56836" y1="43945" x2="60091" y2="46533"/>
                          <a14:backgroundMark x1="56706" y1="44141" x2="59245" y2="46143"/>
                          <a14:backgroundMark x1="44466" y1="49023" x2="46810" y2="51221"/>
                          <a14:backgroundMark x1="46029" y1="41357" x2="45703" y2="41113"/>
                          <a14:backgroundMark x1="44010" y1="48730" x2="43880" y2="48145"/>
                          <a14:backgroundMark x1="38932" y1="9521" x2="63281" y2="18652"/>
                          <a14:backgroundMark x1="63281" y1="18652" x2="63672" y2="18994"/>
                          <a14:backgroundMark x1="68945" y1="50684" x2="69401" y2="52002"/>
                          <a14:backgroundMark x1="62174" y1="48291" x2="63672" y2="49072"/>
                          <a14:backgroundMark x1="62305" y1="49316" x2="63932" y2="49170"/>
                          <a14:backgroundMark x1="60026" y1="60547" x2="59440" y2="58691"/>
                          <a14:backgroundMark x1="59505" y1="58301" x2="60417" y2="61035"/>
                          <a14:backgroundMark x1="62826" y1="60742" x2="63672" y2="62646"/>
                          <a14:backgroundMark x1="62630" y1="65771" x2="64909" y2="64697"/>
                          <a14:backgroundMark x1="62305" y1="65430" x2="65169" y2="64697"/>
                          <a14:backgroundMark x1="70052" y1="61035" x2="70833" y2="62402"/>
                          <a14:backgroundMark x1="63346" y1="62549" x2="63672" y2="64209"/>
                          <a14:backgroundMark x1="63281" y1="62695" x2="63672" y2="645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9" t="17977" r="29365" b="29965"/>
            <a:stretch/>
          </p:blipFill>
          <p:spPr>
            <a:xfrm>
              <a:off x="4235762" y="2136527"/>
              <a:ext cx="1790967" cy="3051670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32A49B4-CF8F-11CC-A65E-92F41945C07F}"/>
                </a:ext>
              </a:extLst>
            </p:cNvPr>
            <p:cNvSpPr txBox="1"/>
            <p:nvPr/>
          </p:nvSpPr>
          <p:spPr>
            <a:xfrm>
              <a:off x="2963494" y="1578899"/>
              <a:ext cx="37519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b="1" dirty="0">
                  <a:cs typeface="Times New Roman" panose="02020603050405020304" pitchFamily="18" charset="0"/>
                </a:rPr>
                <a:t>360°Camera</a:t>
              </a:r>
              <a:r>
                <a:rPr kumimoji="1" lang="ja-JP" altLang="en-US" sz="1600" b="1" dirty="0">
                  <a:cs typeface="Times New Roman" panose="02020603050405020304" pitchFamily="18" charset="0"/>
                </a:rPr>
                <a:t>  </a:t>
              </a:r>
              <a:r>
                <a:rPr kumimoji="1" lang="en-US" altLang="ja-JP" sz="1600" b="1" dirty="0">
                  <a:cs typeface="Times New Roman" panose="02020603050405020304" pitchFamily="18" charset="0"/>
                </a:rPr>
                <a:t>(Ricoh TETA Z1)</a:t>
              </a:r>
              <a:endParaRPr kumimoji="1" lang="ja-JP" altLang="en-US" sz="1600" b="1" dirty="0">
                <a:cs typeface="Times New Roman" panose="02020603050405020304" pitchFamily="18" charset="0"/>
              </a:endParaRPr>
            </a:p>
          </p:txBody>
        </p: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1A4C6323-CD6A-6BAD-1C3C-42B09CB0DFB6}"/>
                </a:ext>
              </a:extLst>
            </p:cNvPr>
            <p:cNvGrpSpPr/>
            <p:nvPr/>
          </p:nvGrpSpPr>
          <p:grpSpPr>
            <a:xfrm>
              <a:off x="3985780" y="1992002"/>
              <a:ext cx="1145465" cy="289050"/>
              <a:chOff x="2747590" y="5643782"/>
              <a:chExt cx="2505717" cy="338556"/>
            </a:xfrm>
          </p:grpSpPr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2519BBD0-7E24-8360-C307-42905D1AD4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590" y="5643782"/>
                <a:ext cx="2260171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コネクタ 7">
                <a:extLst>
                  <a:ext uri="{FF2B5EF4-FFF2-40B4-BE49-F238E27FC236}">
                    <a16:creationId xmlns:a16="http://schemas.microsoft.com/office/drawing/2014/main" id="{D3440399-0F98-1960-DA13-B275B29F30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01993" y="5643784"/>
                <a:ext cx="251314" cy="338554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82482B2E-4A03-FC9C-D487-36DDA9606677}"/>
                </a:ext>
              </a:extLst>
            </p:cNvPr>
            <p:cNvGrpSpPr/>
            <p:nvPr/>
          </p:nvGrpSpPr>
          <p:grpSpPr>
            <a:xfrm flipV="1">
              <a:off x="7933019" y="1178789"/>
              <a:ext cx="1807277" cy="400117"/>
              <a:chOff x="-764073" y="2380568"/>
              <a:chExt cx="3160373" cy="400117"/>
            </a:xfrm>
          </p:grpSpPr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39FEF2F3-5CCB-E944-5F62-9E0BAE85A767}"/>
                  </a:ext>
                </a:extLst>
              </p:cNvPr>
              <p:cNvSpPr txBox="1"/>
              <p:nvPr/>
            </p:nvSpPr>
            <p:spPr>
              <a:xfrm>
                <a:off x="-375709" y="2380575"/>
                <a:ext cx="27720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kumimoji="1" lang="ja-JP" altLang="en-US" sz="2000" b="1"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3ADC52E-8B8B-C0E2-3C14-BC28094410D2}"/>
                  </a:ext>
                </a:extLst>
              </p:cNvPr>
              <p:cNvGrpSpPr/>
              <p:nvPr/>
            </p:nvGrpSpPr>
            <p:grpSpPr>
              <a:xfrm flipV="1">
                <a:off x="-764073" y="2380568"/>
                <a:ext cx="3125402" cy="364947"/>
                <a:chOff x="2887398" y="4662201"/>
                <a:chExt cx="2069994" cy="314604"/>
              </a:xfrm>
            </p:grpSpPr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F91148F1-C127-04D6-7882-2B76AC017C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25957" y="4662201"/>
                  <a:ext cx="1831435" cy="0"/>
                </a:xfrm>
                <a:prstGeom prst="line">
                  <a:avLst/>
                </a:prstGeom>
                <a:ln w="381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FB1EF1D6-D192-B03D-C1B1-008AC43EA6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87398" y="4662201"/>
                  <a:ext cx="238559" cy="314604"/>
                </a:xfrm>
                <a:prstGeom prst="line">
                  <a:avLst/>
                </a:prstGeom>
                <a:ln w="381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E6DF9545-1167-F305-059C-3F5359ABF555}"/>
                </a:ext>
              </a:extLst>
            </p:cNvPr>
            <p:cNvSpPr txBox="1"/>
            <p:nvPr/>
          </p:nvSpPr>
          <p:spPr>
            <a:xfrm>
              <a:off x="6203530" y="844626"/>
              <a:ext cx="40191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JP" sz="1800" b="1" dirty="0">
                  <a:cs typeface="Times New Roman" panose="02020603050405020304" pitchFamily="18" charset="0"/>
                </a:rPr>
                <a:t>360°Camera (</a:t>
              </a:r>
              <a:r>
                <a:rPr kumimoji="1" lang="en-US" altLang="ja-JP" sz="1600" b="1" dirty="0">
                  <a:cs typeface="Times New Roman" panose="02020603050405020304" pitchFamily="18" charset="0"/>
                </a:rPr>
                <a:t>Ricoh</a:t>
              </a:r>
              <a:r>
                <a:rPr kumimoji="1" lang="en-US" altLang="ja-JP" sz="1800" b="1" dirty="0">
                  <a:cs typeface="Times New Roman" panose="02020603050405020304" pitchFamily="18" charset="0"/>
                </a:rPr>
                <a:t> THETA Z1)</a:t>
              </a:r>
              <a:endParaRPr kumimoji="1" lang="ja-JP" altLang="en-US" sz="1800" b="1" dirty="0">
                <a:cs typeface="Times New Roman" panose="02020603050405020304" pitchFamily="18" charset="0"/>
              </a:endParaRPr>
            </a:p>
          </p:txBody>
        </p:sp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0A6C692D-B680-61BA-2336-21CF3F2A8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88" b="96926" l="10000" r="90000">
                          <a14:foregroundMark x1="35614" y1="58495" x2="35614" y2="58495"/>
                          <a14:foregroundMark x1="36273" y1="52670" x2="36273" y2="52670"/>
                          <a14:foregroundMark x1="37886" y1="48867" x2="37886" y2="48867"/>
                          <a14:foregroundMark x1="40318" y1="45995" x2="40318" y2="45995"/>
                          <a14:foregroundMark x1="38295" y1="90939" x2="38295" y2="90939"/>
                          <a14:foregroundMark x1="36909" y1="93892" x2="36909" y2="93892"/>
                          <a14:foregroundMark x1="37386" y1="97006" x2="37386" y2="97006"/>
                          <a14:foregroundMark x1="57659" y1="47451" x2="57659" y2="47451"/>
                          <a14:foregroundMark x1="57727" y1="45550" x2="57727" y2="45550"/>
                          <a14:foregroundMark x1="50023" y1="8010" x2="50023" y2="8010"/>
                          <a14:foregroundMark x1="50205" y1="4288" x2="50205" y2="4288"/>
                          <a14:foregroundMark x1="49682" y1="18608" x2="53591" y2="20429"/>
                          <a14:foregroundMark x1="53591" y1="20429" x2="52955" y2="33050"/>
                          <a14:foregroundMark x1="60818" y1="47896" x2="63750" y2="47654"/>
                          <a14:foregroundMark x1="36818" y1="88066" x2="39455" y2="93204"/>
                          <a14:foregroundMark x1="39455" y1="93204" x2="40705" y2="86489"/>
                          <a14:foregroundMark x1="40705" y1="86489" x2="40705" y2="86489"/>
                          <a14:foregroundMark x1="34250" y1="58859" x2="38682" y2="47047"/>
                          <a14:foregroundMark x1="38682" y1="47047" x2="40773" y2="45429"/>
                          <a14:foregroundMark x1="41455" y1="45631" x2="44614" y2="41222"/>
                          <a14:foregroundMark x1="45523" y1="33819" x2="44932" y2="25769"/>
                          <a14:foregroundMark x1="44932" y1="25769" x2="48795" y2="20024"/>
                          <a14:foregroundMark x1="48795" y1="20024" x2="49045" y2="19984"/>
                          <a14:foregroundMark x1="44591" y1="21157" x2="44636" y2="28722"/>
                          <a14:foregroundMark x1="44636" y1="28722" x2="44909" y2="29814"/>
                          <a14:foregroundMark x1="43886" y1="20833" x2="44250" y2="24595"/>
                          <a14:foregroundMark x1="43750" y1="20833" x2="44114" y2="24838"/>
                          <a14:foregroundMark x1="43682" y1="21278" x2="43750" y2="23018"/>
                          <a14:foregroundMark x1="43659" y1="22896" x2="43909" y2="25000"/>
                          <a14:foregroundMark x1="43682" y1="21521" x2="43818" y2="20712"/>
                          <a14:foregroundMark x1="52477" y1="25405" x2="52273" y2="33576"/>
                          <a14:foregroundMark x1="38727" y1="80663" x2="38795" y2="83940"/>
                          <a14:foregroundMark x1="55136" y1="51254" x2="55318" y2="53115"/>
                          <a14:foregroundMark x1="55295" y1="55663" x2="55023" y2="57160"/>
                          <a14:foregroundMark x1="54705" y1="57362" x2="54364" y2="59223"/>
                          <a14:foregroundMark x1="50818" y1="42880" x2="54591" y2="44013"/>
                          <a14:foregroundMark x1="53091" y1="44134" x2="55000" y2="44579"/>
                          <a14:foregroundMark x1="53409" y1="44377" x2="55136" y2="45591"/>
                          <a14:foregroundMark x1="48932" y1="49595" x2="49068" y2="48827"/>
                          <a14:foregroundMark x1="49364" y1="47937" x2="49636" y2="46723"/>
                          <a14:foregroundMark x1="50091" y1="54207" x2="50705" y2="52710"/>
                          <a14:foregroundMark x1="42705" y1="42799" x2="43250" y2="42152"/>
                          <a14:foregroundMark x1="42750" y1="42193" x2="43045" y2="42071"/>
                          <a14:foregroundMark x1="42545" y1="43406" x2="42545" y2="43123"/>
                          <a14:foregroundMark x1="42636" y1="42638" x2="42636" y2="42961"/>
                          <a14:foregroundMark x1="42841" y1="43163" x2="42591" y2="43042"/>
                          <a14:foregroundMark x1="42205" y1="44620" x2="42897" y2="41845"/>
                          <a14:foregroundMark x1="42610" y1="42348" x2="42545" y2="43608"/>
                          <a14:foregroundMark x1="40568" y1="45672" x2="41477" y2="45267"/>
                          <a14:foregroundMark x1="63682" y1="47937" x2="64841" y2="49070"/>
                          <a14:foregroundMark x1="54023" y1="17799" x2="56364" y2="18568"/>
                          <a14:foregroundMark x1="50470" y1="44697" x2="50045" y2="46561"/>
                          <a14:foregroundMark x1="50659" y1="52791" x2="51409" y2="50809"/>
                          <a14:foregroundMark x1="51455" y1="50890" x2="51977" y2="49555"/>
                          <a14:foregroundMark x1="52114" y1="49838" x2="52386" y2="48989"/>
                          <a14:foregroundMark x1="50932" y1="10518" x2="50932" y2="10518"/>
                          <a14:foregroundMark x1="50864" y1="9749" x2="50864" y2="9749"/>
                          <a14:backgroundMark x1="25318" y1="60316" x2="25318" y2="60316"/>
                          <a14:backgroundMark x1="47409" y1="89887" x2="47409" y2="89887"/>
                          <a14:backgroundMark x1="46886" y1="94175" x2="46886" y2="94175"/>
                          <a14:backgroundMark x1="21045" y1="60194" x2="21045" y2="60194"/>
                          <a14:backgroundMark x1="50409" y1="25769" x2="50409" y2="25769"/>
                          <a14:backgroundMark x1="50295" y1="33374" x2="50227" y2="24434"/>
                          <a14:backgroundMark x1="50227" y1="24434" x2="50432" y2="33172"/>
                          <a14:backgroundMark x1="20205" y1="66262" x2="20227" y2="65939"/>
                          <a14:backgroundMark x1="25500" y1="72613" x2="25500" y2="72613"/>
                          <a14:backgroundMark x1="30477" y1="71238" x2="30659" y2="76294"/>
                          <a14:backgroundMark x1="56045" y1="4531" x2="56114" y2="10599"/>
                          <a14:backgroundMark x1="26909" y1="54571" x2="26364" y2="70186"/>
                          <a14:backgroundMark x1="57795" y1="20024" x2="56614" y2="34911"/>
                          <a14:backgroundMark x1="56614" y1="34911" x2="59273" y2="41828"/>
                          <a14:backgroundMark x1="63884" y1="47268" x2="67023" y2="50971"/>
                          <a14:backgroundMark x1="59273" y1="41828" x2="63506" y2="46822"/>
                          <a14:backgroundMark x1="67023" y1="50971" x2="69023" y2="70793"/>
                          <a14:backgroundMark x1="69023" y1="70793" x2="68727" y2="74595"/>
                          <a14:backgroundMark x1="30068" y1="72249" x2="10818" y2="72371"/>
                          <a14:backgroundMark x1="10818" y1="72371" x2="7705" y2="71481"/>
                          <a14:backgroundMark x1="39659" y1="95955" x2="41727" y2="90008"/>
                          <a14:backgroundMark x1="41727" y1="90008" x2="47091" y2="87662"/>
                          <a14:backgroundMark x1="47091" y1="87662" x2="62341" y2="93406"/>
                          <a14:backgroundMark x1="41864" y1="84951" x2="46932" y2="83617"/>
                          <a14:backgroundMark x1="46932" y1="83617" x2="51795" y2="85154"/>
                          <a14:backgroundMark x1="51795" y1="85154" x2="54864" y2="89684"/>
                          <a14:backgroundMark x1="54864" y1="89684" x2="54864" y2="89806"/>
                          <a14:backgroundMark x1="43955" y1="40817" x2="44727" y2="32565"/>
                          <a14:backgroundMark x1="43685" y1="21278" x2="43409" y2="18285"/>
                          <a14:backgroundMark x1="44727" y1="32565" x2="44501" y2="30117"/>
                          <a14:backgroundMark x1="43409" y1="18285" x2="46591" y2="15332"/>
                          <a14:backgroundMark x1="49045" y1="24879" x2="50568" y2="31675"/>
                          <a14:backgroundMark x1="50568" y1="31675" x2="49364" y2="25081"/>
                          <a14:backgroundMark x1="49364" y1="25081" x2="49932" y2="25040"/>
                          <a14:backgroundMark x1="51182" y1="56270" x2="54205" y2="51173"/>
                          <a14:backgroundMark x1="54205" y1="51173" x2="54773" y2="54328"/>
                          <a14:backgroundMark x1="60386" y1="34021" x2="68227" y2="19660"/>
                          <a14:backgroundMark x1="68227" y1="19660" x2="72477" y2="5704"/>
                          <a14:backgroundMark x1="59114" y1="42557" x2="61705" y2="46521"/>
                          <a14:backgroundMark x1="51045" y1="10356" x2="52659" y2="16424"/>
                          <a14:backgroundMark x1="48636" y1="16586" x2="49273" y2="16707"/>
                          <a14:backgroundMark x1="44909" y1="35558" x2="44364" y2="40534"/>
                          <a14:backgroundMark x1="45023" y1="36165" x2="44932" y2="40008"/>
                          <a14:backgroundMark x1="44818" y1="40251" x2="44682" y2="40453"/>
                          <a14:backgroundMark x1="45273" y1="36327" x2="45295" y2="35801"/>
                          <a14:backgroundMark x1="50864" y1="24960" x2="51000" y2="28074"/>
                          <a14:backgroundMark x1="50136" y1="23584" x2="50818" y2="23503"/>
                          <a14:backgroundMark x1="34409" y1="54976" x2="33068" y2="62581"/>
                          <a14:backgroundMark x1="33068" y1="62581" x2="32955" y2="69377"/>
                          <a14:backgroundMark x1="53477" y1="85720" x2="54500" y2="88026"/>
                          <a14:backgroundMark x1="54000" y1="84911" x2="54273" y2="85841"/>
                          <a14:backgroundMark x1="41682" y1="83010" x2="46114" y2="83131"/>
                          <a14:backgroundMark x1="46114" y1="83131" x2="46205" y2="83091"/>
                          <a14:backgroundMark x1="47318" y1="45267" x2="47432" y2="45995"/>
                          <a14:backgroundMark x1="48614" y1="44539" x2="48500" y2="47735"/>
                          <a14:backgroundMark x1="52977" y1="46157" x2="54000" y2="47492"/>
                          <a14:backgroundMark x1="51841" y1="45146" x2="52568" y2="46036"/>
                          <a14:backgroundMark x1="54068" y1="54288" x2="52500" y2="56472"/>
                          <a14:backgroundMark x1="48932" y1="52387" x2="49500" y2="52913"/>
                          <a14:backgroundMark x1="50864" y1="48584" x2="50500" y2="50647"/>
                          <a14:backgroundMark x1="49341" y1="43932" x2="49273" y2="45024"/>
                          <a14:backgroundMark x1="50977" y1="29248" x2="50955" y2="30178"/>
                          <a14:backgroundMark x1="51386" y1="26173" x2="51432" y2="27549"/>
                          <a14:backgroundMark x1="51023" y1="22856" x2="51182" y2="23018"/>
                          <a14:backgroundMark x1="51409" y1="22937" x2="51409" y2="23422"/>
                          <a14:backgroundMark x1="50500" y1="33576" x2="50341" y2="36286"/>
                          <a14:backgroundMark x1="50432" y1="36448" x2="50386" y2="36934"/>
                          <a14:backgroundMark x1="40909" y1="44782" x2="42477" y2="42031"/>
                          <a14:backgroundMark x1="60227" y1="45591" x2="60841" y2="46278"/>
                          <a14:backgroundMark x1="60205" y1="46197" x2="60545" y2="46238"/>
                          <a14:backgroundMark x1="60273" y1="47128" x2="60523" y2="46521"/>
                          <a14:backgroundMark x1="48364" y1="48948" x2="48227" y2="48989"/>
                          <a14:backgroundMark x1="48227" y1="48989" x2="49023" y2="45955"/>
                          <a14:backgroundMark x1="48977" y1="47532" x2="49614" y2="44660"/>
                          <a14:backgroundMark x1="49591" y1="43811" x2="49682" y2="44903"/>
                          <a14:backgroundMark x1="49727" y1="44053" x2="49636" y2="45267"/>
                          <a14:backgroundMark x1="49932" y1="43851" x2="49841" y2="45024"/>
                          <a14:backgroundMark x1="49841" y1="43770" x2="50136" y2="43689"/>
                          <a14:backgroundMark x1="48886" y1="54207" x2="49341" y2="54167"/>
                          <a14:backgroundMark x1="61182" y1="93002" x2="63932" y2="89968"/>
                          <a14:backgroundMark x1="68136" y1="69134" x2="68114" y2="695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27" r="31481"/>
            <a:stretch/>
          </p:blipFill>
          <p:spPr>
            <a:xfrm>
              <a:off x="6822690" y="1417020"/>
              <a:ext cx="2405816" cy="3755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1035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D6F6E06E-4276-7433-3EFA-62D46992B13A}"/>
              </a:ext>
            </a:extLst>
          </p:cNvPr>
          <p:cNvGrpSpPr/>
          <p:nvPr/>
        </p:nvGrpSpPr>
        <p:grpSpPr>
          <a:xfrm>
            <a:off x="-5021289" y="-302923"/>
            <a:ext cx="17337039" cy="6670621"/>
            <a:chOff x="-5021289" y="-302923"/>
            <a:chExt cx="17337039" cy="6670621"/>
          </a:xfrm>
        </p:grpSpPr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7320D278-ED45-1AFE-047B-56EB5B25784A}"/>
                </a:ext>
              </a:extLst>
            </p:cNvPr>
            <p:cNvGrpSpPr/>
            <p:nvPr/>
          </p:nvGrpSpPr>
          <p:grpSpPr>
            <a:xfrm>
              <a:off x="1061067" y="1312129"/>
              <a:ext cx="11254683" cy="4691034"/>
              <a:chOff x="647188" y="1152787"/>
              <a:chExt cx="11254683" cy="4691034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8A31835D-0746-0548-1579-C2E6EA998B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48047" y1="22900" x2="47917" y2="27100"/>
                            <a14:foregroundMark x1="49219" y1="31543" x2="50716" y2="31543"/>
                            <a14:foregroundMark x1="38994" y1="52605" x2="39714" y2="53955"/>
                            <a14:foregroundMark x1="39193" y1="52637" x2="40039" y2="54736"/>
                            <a14:foregroundMark x1="40169" y1="55420" x2="39800" y2="54313"/>
                            <a14:foregroundMark x1="40560" y1="55469" x2="39937" y2="54280"/>
                            <a14:foregroundMark x1="43945" y1="56592" x2="46484" y2="60742"/>
                            <a14:foregroundMark x1="47721" y1="66260" x2="47721" y2="65039"/>
                            <a14:foregroundMark x1="61523" y1="63867" x2="61458" y2="61377"/>
                            <a14:foregroundMark x1="60883" y1="63751" x2="61719" y2="63721"/>
                            <a14:foregroundMark x1="60634" y1="64069" x2="61784" y2="63379"/>
                            <a14:foregroundMark x1="61784" y1="63330" x2="61784" y2="64111"/>
                            <a14:foregroundMark x1="61719" y1="62207" x2="61979" y2="63818"/>
                            <a14:foregroundMark x1="61914" y1="63965" x2="61914" y2="63965"/>
                            <a14:foregroundMark x1="60818" y1="63971" x2="61589" y2="63721"/>
                            <a14:foregroundMark x1="62631" y1="64611" x2="63329" y2="65239"/>
                            <a14:foregroundMark x1="61589" y1="63672" x2="62648" y2="64626"/>
                            <a14:foregroundMark x1="47070" y1="62451" x2="47331" y2="65381"/>
                            <a14:foregroundMark x1="46484" y1="63135" x2="47135" y2="65381"/>
                            <a14:foregroundMark x1="47005" y1="63477" x2="47266" y2="64502"/>
                            <a14:foregroundMark x1="46354" y1="63184" x2="46745" y2="63672"/>
                            <a14:foregroundMark x1="46940" y1="63281" x2="46289" y2="63379"/>
                            <a14:foregroundMark x1="47461" y1="64014" x2="48307" y2="65967"/>
                            <a14:foregroundMark x1="47852" y1="64258" x2="48307" y2="66846"/>
                            <a14:foregroundMark x1="38542" y1="42383" x2="45052" y2="41113"/>
                            <a14:foregroundMark x1="60742" y1="63916" x2="61198" y2="64258"/>
                            <a14:backgroundMark x1="28581" y1="56104" x2="40430" y2="67920"/>
                            <a14:backgroundMark x1="40430" y1="67920" x2="41602" y2="68457"/>
                            <a14:backgroundMark x1="63525" y1="63100" x2="69596" y2="60400"/>
                            <a14:backgroundMark x1="47852" y1="70068" x2="60487" y2="64450"/>
                            <a14:backgroundMark x1="73698" y1="47363" x2="88346" y2="63525"/>
                            <a14:backgroundMark x1="88346" y1="63525" x2="89063" y2="68164"/>
                            <a14:backgroundMark x1="64258" y1="28564" x2="74609" y2="49854"/>
                            <a14:backgroundMark x1="62044" y1="5566" x2="72135" y2="34326"/>
                            <a14:backgroundMark x1="59896" y1="31641" x2="65560" y2="38574"/>
                            <a14:backgroundMark x1="65560" y1="38574" x2="71289" y2="38623"/>
                            <a14:backgroundMark x1="51693" y1="39502" x2="53516" y2="38037"/>
                            <a14:backgroundMark x1="50065" y1="26611" x2="51107" y2="25244"/>
                            <a14:backgroundMark x1="48112" y1="30029" x2="48698" y2="30078"/>
                            <a14:backgroundMark x1="47591" y1="30127" x2="49089" y2="30322"/>
                            <a14:backgroundMark x1="47135" y1="30176" x2="49609" y2="30176"/>
                            <a14:backgroundMark x1="51237" y1="29395" x2="51302" y2="29590"/>
                            <a14:backgroundMark x1="35352" y1="52295" x2="36458" y2="60986"/>
                            <a14:backgroundMark x1="32292" y1="55664" x2="37695" y2="59033"/>
                            <a14:backgroundMark x1="35221" y1="56689" x2="41862" y2="66211"/>
                            <a14:backgroundMark x1="35091" y1="58643" x2="41602" y2="66943"/>
                            <a14:backgroundMark x1="41667" y1="49707" x2="41471" y2="56689"/>
                            <a14:backgroundMark x1="41471" y1="56689" x2="41471" y2="56689"/>
                            <a14:backgroundMark x1="41211" y1="46777" x2="41992" y2="47021"/>
                            <a14:backgroundMark x1="44596" y1="50732" x2="45964" y2="51318"/>
                            <a14:backgroundMark x1="46029" y1="56396" x2="46680" y2="58008"/>
                            <a14:backgroundMark x1="45443" y1="55225" x2="45768" y2="56445"/>
                            <a14:backgroundMark x1="44922" y1="50977" x2="46419" y2="51318"/>
                            <a14:backgroundMark x1="51693" y1="57422" x2="52214" y2="57373"/>
                            <a14:backgroundMark x1="50260" y1="56934" x2="51497" y2="56982"/>
                            <a14:backgroundMark x1="61849" y1="58301" x2="63672" y2="58301"/>
                            <a14:backgroundMark x1="54688" y1="63330" x2="47526" y2="58691"/>
                            <a14:backgroundMark x1="47526" y1="58691" x2="56706" y2="60107"/>
                            <a14:backgroundMark x1="56706" y1="60107" x2="54622" y2="61426"/>
                            <a14:backgroundMark x1="53255" y1="60889" x2="53190" y2="61377"/>
                            <a14:backgroundMark x1="40169" y1="51953" x2="41081" y2="54004"/>
                            <a14:backgroundMark x1="37500" y1="51563" x2="38346" y2="52588"/>
                            <a14:backgroundMark x1="37956" y1="51611" x2="38411" y2="52734"/>
                            <a14:backgroundMark x1="42708" y1="56396" x2="44661" y2="60400"/>
                            <a14:backgroundMark x1="45052" y1="56152" x2="46745" y2="59375"/>
                            <a14:backgroundMark x1="48185" y1="62507" x2="48574" y2="63752"/>
                            <a14:backgroundMark x1="47786" y1="61230" x2="48151" y2="62397"/>
                            <a14:backgroundMark x1="49349" y1="65186" x2="50326" y2="66699"/>
                            <a14:backgroundMark x1="48958" y1="64697" x2="49609" y2="65576"/>
                            <a14:backgroundMark x1="45638" y1="63965" x2="45768" y2="65723"/>
                            <a14:backgroundMark x1="45443" y1="62451" x2="45768" y2="62988"/>
                            <a14:backgroundMark x1="47721" y1="61328" x2="47982" y2="61719"/>
                            <a14:backgroundMark x1="58724" y1="62744" x2="59766" y2="64844"/>
                            <a14:backgroundMark x1="60221" y1="62158" x2="59701" y2="63916"/>
                            <a14:backgroundMark x1="62500" y1="64990" x2="63021" y2="64795"/>
                            <a14:backgroundMark x1="62174" y1="59912" x2="62500" y2="60352"/>
                            <a14:backgroundMark x1="54427" y1="57373" x2="54427" y2="58105"/>
                            <a14:backgroundMark x1="54427" y1="56885" x2="54622" y2="57617"/>
                            <a14:backgroundMark x1="53581" y1="56055" x2="53060" y2="56348"/>
                            <a14:backgroundMark x1="56836" y1="43945" x2="60091" y2="46533"/>
                            <a14:backgroundMark x1="56706" y1="44141" x2="59245" y2="46143"/>
                            <a14:backgroundMark x1="44466" y1="49023" x2="46810" y2="51221"/>
                            <a14:backgroundMark x1="46029" y1="41357" x2="45703" y2="41113"/>
                            <a14:backgroundMark x1="44010" y1="48730" x2="43880" y2="48145"/>
                            <a14:backgroundMark x1="38932" y1="9521" x2="63281" y2="18652"/>
                            <a14:backgroundMark x1="63281" y1="18652" x2="63672" y2="18994"/>
                            <a14:backgroundMark x1="68945" y1="50684" x2="69401" y2="52002"/>
                            <a14:backgroundMark x1="62174" y1="48291" x2="63672" y2="49072"/>
                            <a14:backgroundMark x1="62305" y1="49316" x2="63932" y2="49170"/>
                            <a14:backgroundMark x1="60026" y1="60547" x2="59440" y2="58691"/>
                            <a14:backgroundMark x1="59505" y1="58301" x2="60417" y2="61035"/>
                            <a14:backgroundMark x1="62826" y1="60742" x2="63672" y2="62646"/>
                            <a14:backgroundMark x1="62630" y1="65771" x2="64909" y2="64697"/>
                            <a14:backgroundMark x1="62305" y1="65430" x2="65169" y2="64697"/>
                            <a14:backgroundMark x1="70052" y1="61035" x2="70833" y2="62402"/>
                            <a14:backgroundMark x1="63346" y1="62549" x2="63672" y2="64209"/>
                            <a14:backgroundMark x1="63281" y1="62695" x2="63672" y2="6450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899" t="17977" r="29365" b="29965"/>
              <a:stretch/>
            </p:blipFill>
            <p:spPr>
              <a:xfrm>
                <a:off x="2187393" y="1392048"/>
                <a:ext cx="2303398" cy="3924813"/>
              </a:xfrm>
              <a:prstGeom prst="rect">
                <a:avLst/>
              </a:prstGeom>
            </p:spPr>
          </p:pic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6283C1C9-C5A5-976A-AA65-BDF51AC352AE}"/>
                  </a:ext>
                </a:extLst>
              </p:cNvPr>
              <p:cNvSpPr txBox="1"/>
              <p:nvPr/>
            </p:nvSpPr>
            <p:spPr>
              <a:xfrm>
                <a:off x="4168920" y="2334384"/>
                <a:ext cx="33127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cs typeface="Times New Roman" panose="02020603050405020304" pitchFamily="18" charset="0"/>
                  </a:rPr>
                  <a:t> Sensor PC</a:t>
                </a:r>
                <a:r>
                  <a:rPr kumimoji="1" lang="ja-JP" altLang="en-US" sz="2000" b="1" dirty="0">
                    <a:cs typeface="Times New Roman" panose="02020603050405020304" pitchFamily="18" charset="0"/>
                  </a:rPr>
                  <a:t> </a:t>
                </a:r>
                <a:r>
                  <a:rPr kumimoji="1" lang="en-US" altLang="ja-JP" sz="2000" b="1" dirty="0">
                    <a:cs typeface="Times New Roman" panose="02020603050405020304" pitchFamily="18" charset="0"/>
                  </a:rPr>
                  <a:t>(Jetson)</a:t>
                </a:r>
                <a:endParaRPr kumimoji="1" lang="ja-JP" altLang="en-US" sz="2000" b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F764F083-D0A9-F189-EB1C-3BF417015233}"/>
                  </a:ext>
                </a:extLst>
              </p:cNvPr>
              <p:cNvSpPr txBox="1"/>
              <p:nvPr/>
            </p:nvSpPr>
            <p:spPr>
              <a:xfrm>
                <a:off x="647188" y="5012824"/>
                <a:ext cx="528889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b="1" dirty="0">
                    <a:cs typeface="Times New Roman" panose="02020603050405020304" pitchFamily="18" charset="0"/>
                  </a:rPr>
                  <a:t>Quadruped telepresence robot</a:t>
                </a:r>
                <a:endParaRPr kumimoji="1" lang="en-US" altLang="ja-JP" sz="2400" b="1" dirty="0">
                  <a:cs typeface="Times New Roman" panose="02020603050405020304" pitchFamily="18" charset="0"/>
                </a:endParaRPr>
              </a:p>
              <a:p>
                <a:pPr algn="ctr"/>
                <a:r>
                  <a:rPr kumimoji="1" lang="ja-JP" altLang="en-US" sz="2400" b="1" dirty="0">
                    <a:cs typeface="Times New Roman" panose="02020603050405020304" pitchFamily="18" charset="0"/>
                  </a:rPr>
                  <a:t> </a:t>
                </a:r>
                <a:r>
                  <a:rPr kumimoji="1" lang="en-US" altLang="ja-JP" sz="2400" b="1" dirty="0">
                    <a:cs typeface="Times New Roman" panose="02020603050405020304" pitchFamily="18" charset="0"/>
                  </a:rPr>
                  <a:t>(Unitree A1)</a:t>
                </a:r>
                <a:endParaRPr kumimoji="1" lang="ja-JP" altLang="en-US" sz="2400" b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4A2414D-CA48-0F36-D142-59D95F810DC2}"/>
                  </a:ext>
                </a:extLst>
              </p:cNvPr>
              <p:cNvSpPr txBox="1"/>
              <p:nvPr/>
            </p:nvSpPr>
            <p:spPr>
              <a:xfrm>
                <a:off x="9129862" y="4358093"/>
                <a:ext cx="27720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kumimoji="1" lang="ja-JP" altLang="en-US" sz="2000" b="1"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E6DF9545-1167-F305-059C-3F5359ABF555}"/>
                  </a:ext>
                </a:extLst>
              </p:cNvPr>
              <p:cNvSpPr txBox="1"/>
              <p:nvPr/>
            </p:nvSpPr>
            <p:spPr>
              <a:xfrm>
                <a:off x="3882774" y="1152787"/>
                <a:ext cx="40191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1800" b="1" dirty="0">
                    <a:cs typeface="Times New Roman" panose="02020603050405020304" pitchFamily="18" charset="0"/>
                  </a:rPr>
                  <a:t>360°Camera (</a:t>
                </a:r>
                <a:r>
                  <a:rPr kumimoji="1" lang="en-US" altLang="ja-JP" sz="1600" b="1" dirty="0">
                    <a:cs typeface="Times New Roman" panose="02020603050405020304" pitchFamily="18" charset="0"/>
                  </a:rPr>
                  <a:t>Ricoh</a:t>
                </a:r>
                <a:r>
                  <a:rPr kumimoji="1" lang="en-US" altLang="ja-JP" sz="1800" b="1" dirty="0">
                    <a:cs typeface="Times New Roman" panose="02020603050405020304" pitchFamily="18" charset="0"/>
                  </a:rPr>
                  <a:t> THETA Z1)</a:t>
                </a:r>
                <a:endParaRPr kumimoji="1" lang="ja-JP" altLang="en-US" sz="1800" b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3A40B9B4-07A3-3A11-4C3D-7C87059E290C}"/>
                  </a:ext>
                </a:extLst>
              </p:cNvPr>
              <p:cNvSpPr txBox="1"/>
              <p:nvPr/>
            </p:nvSpPr>
            <p:spPr>
              <a:xfrm>
                <a:off x="4336488" y="2995513"/>
                <a:ext cx="331270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cs typeface="Times New Roman" panose="02020603050405020304" pitchFamily="18" charset="0"/>
                  </a:rPr>
                  <a:t>Depth and RGB camera</a:t>
                </a:r>
                <a:r>
                  <a:rPr kumimoji="1" lang="ja-JP" altLang="en-US" sz="2000" b="1" dirty="0">
                    <a:cs typeface="Times New Roman" panose="02020603050405020304" pitchFamily="18" charset="0"/>
                  </a:rPr>
                  <a:t> </a:t>
                </a:r>
                <a:r>
                  <a:rPr kumimoji="1" lang="en-US" altLang="ja-JP" sz="2000" b="1" dirty="0">
                    <a:cs typeface="Times New Roman" panose="02020603050405020304" pitchFamily="18" charset="0"/>
                  </a:rPr>
                  <a:t>(</a:t>
                </a:r>
                <a:r>
                  <a:rPr lang="en-US" altLang="ja-JP" sz="2000" b="1" dirty="0">
                    <a:cs typeface="Times New Roman" panose="02020603050405020304" pitchFamily="18" charset="0"/>
                  </a:rPr>
                  <a:t>D435i</a:t>
                </a:r>
                <a:r>
                  <a:rPr kumimoji="1" lang="en-US" altLang="ja-JP" sz="2000" b="1" dirty="0">
                    <a:cs typeface="Times New Roman" panose="02020603050405020304" pitchFamily="18" charset="0"/>
                  </a:rPr>
                  <a:t>)</a:t>
                </a:r>
                <a:endParaRPr kumimoji="1" lang="ja-JP" altLang="en-US" sz="2000" b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F789CDAD-D34F-FE86-88CF-1B2D6414748C}"/>
                  </a:ext>
                </a:extLst>
              </p:cNvPr>
              <p:cNvSpPr txBox="1"/>
              <p:nvPr/>
            </p:nvSpPr>
            <p:spPr>
              <a:xfrm>
                <a:off x="6269884" y="5012824"/>
                <a:ext cx="499607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400" b="1" dirty="0">
                    <a:cs typeface="Times New Roman" panose="02020603050405020304" pitchFamily="18" charset="0"/>
                  </a:rPr>
                  <a:t> </a:t>
                </a:r>
                <a:r>
                  <a:rPr kumimoji="1" lang="en-US" altLang="ja-JP" sz="2400" b="1" dirty="0">
                    <a:cs typeface="Times New Roman" panose="02020603050405020304" pitchFamily="18" charset="0"/>
                  </a:rPr>
                  <a:t>W</a:t>
                </a:r>
                <a:r>
                  <a:rPr lang="en-US" altLang="ja-JP" sz="2400" b="1" dirty="0">
                    <a:cs typeface="Times New Roman" panose="02020603050405020304" pitchFamily="18" charset="0"/>
                  </a:rPr>
                  <a:t>heeled telepresence</a:t>
                </a:r>
                <a:r>
                  <a:rPr kumimoji="1" lang="en-US" altLang="ja-JP" sz="2400" b="1" dirty="0">
                    <a:cs typeface="Times New Roman" panose="02020603050405020304" pitchFamily="18" charset="0"/>
                  </a:rPr>
                  <a:t> robot</a:t>
                </a:r>
              </a:p>
              <a:p>
                <a:pPr algn="ctr"/>
                <a:r>
                  <a:rPr kumimoji="1" lang="en-US" altLang="ja-JP" sz="2400" b="1" dirty="0">
                    <a:cs typeface="Times New Roman" panose="02020603050405020304" pitchFamily="18" charset="0"/>
                  </a:rPr>
                  <a:t>(Segway RMP)</a:t>
                </a:r>
                <a:endParaRPr kumimoji="1" lang="ja-JP" altLang="en-US" sz="2400" b="1" dirty="0">
                  <a:cs typeface="Times New Roman" panose="02020603050405020304" pitchFamily="18" charset="0"/>
                </a:endParaRPr>
              </a:p>
            </p:txBody>
          </p:sp>
          <p:pic>
            <p:nvPicPr>
              <p:cNvPr id="2" name="図 1">
                <a:extLst>
                  <a:ext uri="{FF2B5EF4-FFF2-40B4-BE49-F238E27FC236}">
                    <a16:creationId xmlns:a16="http://schemas.microsoft.com/office/drawing/2014/main" id="{0A6C692D-B680-61BA-2336-21CF3F2A8D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288" b="96926" l="10000" r="90000">
                            <a14:foregroundMark x1="35614" y1="58495" x2="35614" y2="58495"/>
                            <a14:foregroundMark x1="36273" y1="52670" x2="36273" y2="52670"/>
                            <a14:foregroundMark x1="37886" y1="48867" x2="37886" y2="48867"/>
                            <a14:foregroundMark x1="40318" y1="45995" x2="40318" y2="45995"/>
                            <a14:foregroundMark x1="38295" y1="90939" x2="38295" y2="90939"/>
                            <a14:foregroundMark x1="36909" y1="93892" x2="36909" y2="93892"/>
                            <a14:foregroundMark x1="37386" y1="97006" x2="37386" y2="97006"/>
                            <a14:foregroundMark x1="57659" y1="47451" x2="57659" y2="47451"/>
                            <a14:foregroundMark x1="57727" y1="45550" x2="57727" y2="45550"/>
                            <a14:foregroundMark x1="50023" y1="8010" x2="50023" y2="8010"/>
                            <a14:foregroundMark x1="50205" y1="4288" x2="50205" y2="4288"/>
                            <a14:foregroundMark x1="49682" y1="18608" x2="53591" y2="20429"/>
                            <a14:foregroundMark x1="53591" y1="20429" x2="52955" y2="33050"/>
                            <a14:foregroundMark x1="60818" y1="47896" x2="63750" y2="47654"/>
                            <a14:foregroundMark x1="36818" y1="88066" x2="39455" y2="93204"/>
                            <a14:foregroundMark x1="39455" y1="93204" x2="40705" y2="86489"/>
                            <a14:foregroundMark x1="40705" y1="86489" x2="40705" y2="86489"/>
                            <a14:foregroundMark x1="34250" y1="58859" x2="38682" y2="47047"/>
                            <a14:foregroundMark x1="38682" y1="47047" x2="40773" y2="45429"/>
                            <a14:foregroundMark x1="41455" y1="45631" x2="44614" y2="41222"/>
                            <a14:foregroundMark x1="45523" y1="33819" x2="44932" y2="25769"/>
                            <a14:foregroundMark x1="44932" y1="25769" x2="48795" y2="20024"/>
                            <a14:foregroundMark x1="48795" y1="20024" x2="49045" y2="19984"/>
                            <a14:foregroundMark x1="44591" y1="21157" x2="44636" y2="28722"/>
                            <a14:foregroundMark x1="44636" y1="28722" x2="44909" y2="29814"/>
                            <a14:foregroundMark x1="43886" y1="20833" x2="44250" y2="24595"/>
                            <a14:foregroundMark x1="43750" y1="20833" x2="44114" y2="24838"/>
                            <a14:foregroundMark x1="43682" y1="21278" x2="43750" y2="23018"/>
                            <a14:foregroundMark x1="43659" y1="22896" x2="43909" y2="25000"/>
                            <a14:foregroundMark x1="43682" y1="21521" x2="43818" y2="20712"/>
                            <a14:foregroundMark x1="52477" y1="25405" x2="52273" y2="33576"/>
                            <a14:foregroundMark x1="38727" y1="80663" x2="38795" y2="83940"/>
                            <a14:foregroundMark x1="55136" y1="51254" x2="55318" y2="53115"/>
                            <a14:foregroundMark x1="55295" y1="55663" x2="55023" y2="57160"/>
                            <a14:foregroundMark x1="54705" y1="57362" x2="54364" y2="59223"/>
                            <a14:foregroundMark x1="50818" y1="42880" x2="54591" y2="44013"/>
                            <a14:foregroundMark x1="53091" y1="44134" x2="55000" y2="44579"/>
                            <a14:foregroundMark x1="53409" y1="44377" x2="55136" y2="45591"/>
                            <a14:foregroundMark x1="48932" y1="49595" x2="49068" y2="48827"/>
                            <a14:foregroundMark x1="49364" y1="47937" x2="49636" y2="46723"/>
                            <a14:foregroundMark x1="50091" y1="54207" x2="50705" y2="52710"/>
                            <a14:foregroundMark x1="42705" y1="42799" x2="43250" y2="42152"/>
                            <a14:foregroundMark x1="42750" y1="42193" x2="43045" y2="42071"/>
                            <a14:foregroundMark x1="42545" y1="43406" x2="42545" y2="43123"/>
                            <a14:foregroundMark x1="42636" y1="42638" x2="42636" y2="42961"/>
                            <a14:foregroundMark x1="42841" y1="43163" x2="42591" y2="43042"/>
                            <a14:foregroundMark x1="42205" y1="44620" x2="42897" y2="41845"/>
                            <a14:foregroundMark x1="42610" y1="42348" x2="42545" y2="43608"/>
                            <a14:foregroundMark x1="40568" y1="45672" x2="41477" y2="45267"/>
                            <a14:foregroundMark x1="63682" y1="47937" x2="64841" y2="49070"/>
                            <a14:foregroundMark x1="54023" y1="17799" x2="56364" y2="18568"/>
                            <a14:foregroundMark x1="50470" y1="44697" x2="50045" y2="46561"/>
                            <a14:foregroundMark x1="50659" y1="52791" x2="51409" y2="50809"/>
                            <a14:foregroundMark x1="51455" y1="50890" x2="51977" y2="49555"/>
                            <a14:foregroundMark x1="52114" y1="49838" x2="52386" y2="48989"/>
                            <a14:foregroundMark x1="50932" y1="10518" x2="50932" y2="10518"/>
                            <a14:foregroundMark x1="50864" y1="9749" x2="50864" y2="9749"/>
                            <a14:backgroundMark x1="25318" y1="60316" x2="25318" y2="60316"/>
                            <a14:backgroundMark x1="47409" y1="89887" x2="47409" y2="89887"/>
                            <a14:backgroundMark x1="46886" y1="94175" x2="46886" y2="94175"/>
                            <a14:backgroundMark x1="21045" y1="60194" x2="21045" y2="60194"/>
                            <a14:backgroundMark x1="50409" y1="25769" x2="50409" y2="25769"/>
                            <a14:backgroundMark x1="50295" y1="33374" x2="50227" y2="24434"/>
                            <a14:backgroundMark x1="50227" y1="24434" x2="50432" y2="33172"/>
                            <a14:backgroundMark x1="20205" y1="66262" x2="20227" y2="65939"/>
                            <a14:backgroundMark x1="25500" y1="72613" x2="25500" y2="72613"/>
                            <a14:backgroundMark x1="30477" y1="71238" x2="30659" y2="76294"/>
                            <a14:backgroundMark x1="56045" y1="4531" x2="56114" y2="10599"/>
                            <a14:backgroundMark x1="26909" y1="54571" x2="26364" y2="70186"/>
                            <a14:backgroundMark x1="57795" y1="20024" x2="56614" y2="34911"/>
                            <a14:backgroundMark x1="56614" y1="34911" x2="59273" y2="41828"/>
                            <a14:backgroundMark x1="63884" y1="47268" x2="67023" y2="50971"/>
                            <a14:backgroundMark x1="59273" y1="41828" x2="63506" y2="46822"/>
                            <a14:backgroundMark x1="67023" y1="50971" x2="69023" y2="70793"/>
                            <a14:backgroundMark x1="69023" y1="70793" x2="68727" y2="74595"/>
                            <a14:backgroundMark x1="30068" y1="72249" x2="10818" y2="72371"/>
                            <a14:backgroundMark x1="10818" y1="72371" x2="7705" y2="71481"/>
                            <a14:backgroundMark x1="39659" y1="95955" x2="41727" y2="90008"/>
                            <a14:backgroundMark x1="41727" y1="90008" x2="47091" y2="87662"/>
                            <a14:backgroundMark x1="47091" y1="87662" x2="62341" y2="93406"/>
                            <a14:backgroundMark x1="41864" y1="84951" x2="46932" y2="83617"/>
                            <a14:backgroundMark x1="46932" y1="83617" x2="51795" y2="85154"/>
                            <a14:backgroundMark x1="51795" y1="85154" x2="54864" y2="89684"/>
                            <a14:backgroundMark x1="54864" y1="89684" x2="54864" y2="89806"/>
                            <a14:backgroundMark x1="43955" y1="40817" x2="44727" y2="32565"/>
                            <a14:backgroundMark x1="43685" y1="21278" x2="43409" y2="18285"/>
                            <a14:backgroundMark x1="44727" y1="32565" x2="44501" y2="30117"/>
                            <a14:backgroundMark x1="43409" y1="18285" x2="46591" y2="15332"/>
                            <a14:backgroundMark x1="49045" y1="24879" x2="50568" y2="31675"/>
                            <a14:backgroundMark x1="50568" y1="31675" x2="49364" y2="25081"/>
                            <a14:backgroundMark x1="49364" y1="25081" x2="49932" y2="25040"/>
                            <a14:backgroundMark x1="51182" y1="56270" x2="54205" y2="51173"/>
                            <a14:backgroundMark x1="54205" y1="51173" x2="54773" y2="54328"/>
                            <a14:backgroundMark x1="60386" y1="34021" x2="68227" y2="19660"/>
                            <a14:backgroundMark x1="68227" y1="19660" x2="72477" y2="5704"/>
                            <a14:backgroundMark x1="59114" y1="42557" x2="61705" y2="46521"/>
                            <a14:backgroundMark x1="51045" y1="10356" x2="52659" y2="16424"/>
                            <a14:backgroundMark x1="48636" y1="16586" x2="49273" y2="16707"/>
                            <a14:backgroundMark x1="44909" y1="35558" x2="44364" y2="40534"/>
                            <a14:backgroundMark x1="45023" y1="36165" x2="44932" y2="40008"/>
                            <a14:backgroundMark x1="44818" y1="40251" x2="44682" y2="40453"/>
                            <a14:backgroundMark x1="45273" y1="36327" x2="45295" y2="35801"/>
                            <a14:backgroundMark x1="50864" y1="24960" x2="51000" y2="28074"/>
                            <a14:backgroundMark x1="50136" y1="23584" x2="50818" y2="23503"/>
                            <a14:backgroundMark x1="34409" y1="54976" x2="33068" y2="62581"/>
                            <a14:backgroundMark x1="33068" y1="62581" x2="32955" y2="69377"/>
                            <a14:backgroundMark x1="53477" y1="85720" x2="54500" y2="88026"/>
                            <a14:backgroundMark x1="54000" y1="84911" x2="54273" y2="85841"/>
                            <a14:backgroundMark x1="41682" y1="83010" x2="46114" y2="83131"/>
                            <a14:backgroundMark x1="46114" y1="83131" x2="46205" y2="83091"/>
                            <a14:backgroundMark x1="47318" y1="45267" x2="47432" y2="45995"/>
                            <a14:backgroundMark x1="48614" y1="44539" x2="48500" y2="47735"/>
                            <a14:backgroundMark x1="52977" y1="46157" x2="54000" y2="47492"/>
                            <a14:backgroundMark x1="51841" y1="45146" x2="52568" y2="46036"/>
                            <a14:backgroundMark x1="54068" y1="54288" x2="52500" y2="56472"/>
                            <a14:backgroundMark x1="48932" y1="52387" x2="49500" y2="52913"/>
                            <a14:backgroundMark x1="50864" y1="48584" x2="50500" y2="50647"/>
                            <a14:backgroundMark x1="49341" y1="43932" x2="49273" y2="45024"/>
                            <a14:backgroundMark x1="50977" y1="29248" x2="50955" y2="30178"/>
                            <a14:backgroundMark x1="51386" y1="26173" x2="51432" y2="27549"/>
                            <a14:backgroundMark x1="51023" y1="22856" x2="51182" y2="23018"/>
                            <a14:backgroundMark x1="51409" y1="22937" x2="51409" y2="23422"/>
                            <a14:backgroundMark x1="50500" y1="33576" x2="50341" y2="36286"/>
                            <a14:backgroundMark x1="50432" y1="36448" x2="50386" y2="36934"/>
                            <a14:backgroundMark x1="40909" y1="44782" x2="42477" y2="42031"/>
                            <a14:backgroundMark x1="60227" y1="45591" x2="60841" y2="46278"/>
                            <a14:backgroundMark x1="60205" y1="46197" x2="60545" y2="46238"/>
                            <a14:backgroundMark x1="60273" y1="47128" x2="60523" y2="46521"/>
                            <a14:backgroundMark x1="48364" y1="48948" x2="48227" y2="48989"/>
                            <a14:backgroundMark x1="48227" y1="48989" x2="49023" y2="45955"/>
                            <a14:backgroundMark x1="48977" y1="47532" x2="49614" y2="44660"/>
                            <a14:backgroundMark x1="49591" y1="43811" x2="49682" y2="44903"/>
                            <a14:backgroundMark x1="49727" y1="44053" x2="49636" y2="45267"/>
                            <a14:backgroundMark x1="49932" y1="43851" x2="49841" y2="45024"/>
                            <a14:backgroundMark x1="49841" y1="43770" x2="50136" y2="43689"/>
                            <a14:backgroundMark x1="48886" y1="54207" x2="49341" y2="54167"/>
                            <a14:backgroundMark x1="61182" y1="93002" x2="63932" y2="89968"/>
                            <a14:backgroundMark x1="68136" y1="69134" x2="68114" y2="695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27" r="31481"/>
              <a:stretch/>
            </p:blipFill>
            <p:spPr>
              <a:xfrm>
                <a:off x="7413140" y="1476942"/>
                <a:ext cx="2405816" cy="3755024"/>
              </a:xfrm>
              <a:prstGeom prst="rect">
                <a:avLst/>
              </a:prstGeom>
            </p:spPr>
          </p:pic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CA14780B-A1D8-DC8D-66B7-CDA186DE1D13}"/>
                  </a:ext>
                </a:extLst>
              </p:cNvPr>
              <p:cNvGrpSpPr/>
              <p:nvPr/>
            </p:nvGrpSpPr>
            <p:grpSpPr>
              <a:xfrm rot="10800000" flipV="1">
                <a:off x="3545364" y="2787927"/>
                <a:ext cx="5068580" cy="823135"/>
                <a:chOff x="2887398" y="4657850"/>
                <a:chExt cx="2246721" cy="318955"/>
              </a:xfrm>
            </p:grpSpPr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6E15AAA0-70A6-D3DE-8E03-5D8032EF85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25957" y="4662201"/>
                  <a:ext cx="1831435" cy="0"/>
                </a:xfrm>
                <a:prstGeom prst="line">
                  <a:avLst/>
                </a:prstGeom>
                <a:ln w="381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コネクタ 22">
                  <a:extLst>
                    <a:ext uri="{FF2B5EF4-FFF2-40B4-BE49-F238E27FC236}">
                      <a16:creationId xmlns:a16="http://schemas.microsoft.com/office/drawing/2014/main" id="{D53DE71D-1648-69D5-4EE8-E4148F77F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87398" y="4662201"/>
                  <a:ext cx="238559" cy="314604"/>
                </a:xfrm>
                <a:prstGeom prst="line">
                  <a:avLst/>
                </a:prstGeom>
                <a:ln w="381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直線コネクタ 3">
                  <a:extLst>
                    <a:ext uri="{FF2B5EF4-FFF2-40B4-BE49-F238E27FC236}">
                      <a16:creationId xmlns:a16="http://schemas.microsoft.com/office/drawing/2014/main" id="{F944832F-D775-9C00-D71D-47571D0200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 flipV="1">
                  <a:off x="4957392" y="4657850"/>
                  <a:ext cx="176727" cy="265739"/>
                </a:xfrm>
                <a:prstGeom prst="line">
                  <a:avLst/>
                </a:prstGeom>
                <a:ln w="381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215264F5-8213-6F9E-B11D-955482D296DD}"/>
                  </a:ext>
                </a:extLst>
              </p:cNvPr>
              <p:cNvGrpSpPr/>
              <p:nvPr/>
            </p:nvGrpSpPr>
            <p:grpSpPr>
              <a:xfrm rot="10800000" flipV="1">
                <a:off x="3339091" y="1476280"/>
                <a:ext cx="5129047" cy="369994"/>
                <a:chOff x="2887398" y="4657850"/>
                <a:chExt cx="2338154" cy="318955"/>
              </a:xfrm>
            </p:grpSpPr>
            <p:cxnSp>
              <p:nvCxnSpPr>
                <p:cNvPr id="29" name="直線コネクタ 28">
                  <a:extLst>
                    <a:ext uri="{FF2B5EF4-FFF2-40B4-BE49-F238E27FC236}">
                      <a16:creationId xmlns:a16="http://schemas.microsoft.com/office/drawing/2014/main" id="{A2850B0E-4188-A15F-BB64-64B2CD9E05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25957" y="4662201"/>
                  <a:ext cx="1831435" cy="0"/>
                </a:xfrm>
                <a:prstGeom prst="line">
                  <a:avLst/>
                </a:prstGeom>
                <a:ln w="381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BBF00675-94D5-FE01-3BC9-81AE2EAB4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87398" y="4662201"/>
                  <a:ext cx="238559" cy="314604"/>
                </a:xfrm>
                <a:prstGeom prst="line">
                  <a:avLst/>
                </a:prstGeom>
                <a:ln w="381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DA5992AE-503A-9508-4E63-C93FF2E436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 flipV="1">
                  <a:off x="4957392" y="4657850"/>
                  <a:ext cx="268160" cy="305745"/>
                </a:xfrm>
                <a:prstGeom prst="line">
                  <a:avLst/>
                </a:prstGeom>
                <a:ln w="381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902F01FE-DF63-6FA2-1B78-99A6F4BB8600}"/>
                  </a:ext>
                </a:extLst>
              </p:cNvPr>
              <p:cNvGrpSpPr/>
              <p:nvPr/>
            </p:nvGrpSpPr>
            <p:grpSpPr>
              <a:xfrm rot="10800000" flipV="1">
                <a:off x="3944054" y="3662244"/>
                <a:ext cx="3896574" cy="382141"/>
                <a:chOff x="2981665" y="4657850"/>
                <a:chExt cx="2120018" cy="329426"/>
              </a:xfrm>
            </p:grpSpPr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514A0D48-E2B6-44D3-5EA6-AA9FB31213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25957" y="4662201"/>
                  <a:ext cx="1831435" cy="0"/>
                </a:xfrm>
                <a:prstGeom prst="line">
                  <a:avLst/>
                </a:prstGeom>
                <a:ln w="381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34F3BB2-CE9D-7D42-8E14-625BF120B7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981665" y="4662202"/>
                  <a:ext cx="144292" cy="77325"/>
                </a:xfrm>
                <a:prstGeom prst="line">
                  <a:avLst/>
                </a:prstGeom>
                <a:ln w="381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0BC1AD59-398F-417E-4F61-C2E06ABE00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 flipV="1">
                  <a:off x="4957392" y="4657850"/>
                  <a:ext cx="144291" cy="329426"/>
                </a:xfrm>
                <a:prstGeom prst="line">
                  <a:avLst/>
                </a:prstGeom>
                <a:ln w="381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8" name="グループ化 97">
              <a:extLst>
                <a:ext uri="{FF2B5EF4-FFF2-40B4-BE49-F238E27FC236}">
                  <a16:creationId xmlns:a16="http://schemas.microsoft.com/office/drawing/2014/main" id="{202277A2-BE15-6B72-77F6-44495BF98FB2}"/>
                </a:ext>
              </a:extLst>
            </p:cNvPr>
            <p:cNvGrpSpPr/>
            <p:nvPr/>
          </p:nvGrpSpPr>
          <p:grpSpPr>
            <a:xfrm>
              <a:off x="-5021289" y="-302923"/>
              <a:ext cx="6935974" cy="6670621"/>
              <a:chOff x="-5483616" y="-45143"/>
              <a:chExt cx="6935974" cy="6670621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F4E1C590-EC14-6B57-A69F-57990B53380B}"/>
                  </a:ext>
                </a:extLst>
              </p:cNvPr>
              <p:cNvGrpSpPr/>
              <p:nvPr/>
            </p:nvGrpSpPr>
            <p:grpSpPr>
              <a:xfrm>
                <a:off x="-5483616" y="764374"/>
                <a:ext cx="5754370" cy="5861104"/>
                <a:chOff x="1676005" y="397447"/>
                <a:chExt cx="5754370" cy="5861104"/>
              </a:xfrm>
            </p:grpSpPr>
            <p:pic>
              <p:nvPicPr>
                <p:cNvPr id="64" name="図 63" descr="家具, テーブル, チェアー, コンピュータ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C4FD2E7C-0097-B892-0686-517D4832B6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2982" b="97821" l="8050" r="91837">
                              <a14:foregroundMark x1="70454" y1="10026" x2="80385" y2="6881"/>
                              <a14:foregroundMark x1="80385" y1="6881" x2="89342" y2="11353"/>
                              <a14:foregroundMark x1="89342" y1="11353" x2="88889" y2="13532"/>
                              <a14:foregroundMark x1="72044" y1="5454" x2="78114" y2="3605"/>
                              <a14:foregroundMark x1="82063" y1="3978" x2="83447" y2="4702"/>
                              <a14:foregroundMark x1="92404" y1="5505" x2="92095" y2="20701"/>
                              <a14:foregroundMark x1="47506" y1="34174" x2="47506" y2="34174"/>
                              <a14:foregroundMark x1="47506" y1="34748" x2="47506" y2="34748"/>
                              <a14:foregroundMark x1="47506" y1="34862" x2="47506" y2="34862"/>
                              <a14:foregroundMark x1="47166" y1="34633" x2="47166" y2="34633"/>
                              <a14:foregroundMark x1="47052" y1="34748" x2="47052" y2="34748"/>
                              <a14:foregroundMark x1="47392" y1="33945" x2="47279" y2="34862"/>
                              <a14:foregroundMark x1="47506" y1="33601" x2="47392" y2="34289"/>
                              <a14:foregroundMark x1="47279" y1="34748" x2="47732" y2="35321"/>
                              <a14:foregroundMark x1="50227" y1="46904" x2="50227" y2="46904"/>
                              <a14:foregroundMark x1="20068" y1="65138" x2="20068" y2="65138"/>
                              <a14:foregroundMark x1="27778" y1="63876" x2="27778" y2="63876"/>
                              <a14:foregroundMark x1="28005" y1="62729" x2="28005" y2="62729"/>
                              <a14:foregroundMark x1="8617" y1="67775" x2="8617" y2="67775"/>
                              <a14:foregroundMark x1="8050" y1="67661" x2="8050" y2="67661"/>
                              <a14:foregroundMark x1="26871" y1="91055" x2="26871" y2="91055"/>
                              <a14:foregroundMark x1="33333" y1="77408" x2="33333" y2="77408"/>
                              <a14:foregroundMark x1="22131" y1="93530" x2="27778" y2="97936"/>
                              <a14:foregroundMark x1="36453" y1="96148" x2="46145" y2="94151"/>
                              <a14:foregroundMark x1="27778" y1="97936" x2="30458" y2="97384"/>
                              <a14:foregroundMark x1="46145" y1="94151" x2="53175" y2="89564"/>
                              <a14:foregroundMark x1="22676" y1="96789" x2="30303" y2="97657"/>
                              <a14:foregroundMark x1="50113" y1="42775" x2="50113" y2="42775"/>
                              <a14:foregroundMark x1="51020" y1="39220" x2="51093" y2="48319"/>
                              <a14:foregroundMark x1="52608" y1="43349" x2="51701" y2="52523"/>
                              <a14:foregroundMark x1="51701" y1="52294" x2="51927" y2="52523"/>
                              <a14:foregroundMark x1="79252" y1="36927" x2="77098" y2="62959"/>
                              <a14:foregroundMark x1="75057" y1="63417" x2="74717" y2="67775"/>
                              <a14:foregroundMark x1="71655" y1="64450" x2="71429" y2="66743"/>
                              <a14:foregroundMark x1="73016" y1="73968" x2="73016" y2="73968"/>
                              <a14:foregroundMark x1="75170" y1="75459" x2="75170" y2="75459"/>
                              <a14:foregroundMark x1="71429" y1="80619" x2="71429" y2="80619"/>
                              <a14:foregroundMark x1="73416" y1="81597" x2="75510" y2="79243"/>
                              <a14:foregroundMark x1="71429" y1="83830" x2="73362" y2="81657"/>
                              <a14:foregroundMark x1="76871" y1="76376" x2="77891" y2="75000"/>
                              <a14:foregroundMark x1="78458" y1="74083" x2="76417" y2="79702"/>
                              <a14:foregroundMark x1="76190" y1="79817" x2="75432" y2="80583"/>
                              <a14:foregroundMark x1="70748" y1="78670" x2="70975" y2="75459"/>
                              <a14:foregroundMark x1="70295" y1="76376" x2="69955" y2="79587"/>
                              <a14:foregroundMark x1="69615" y1="75573" x2="75397" y2="73509"/>
                              <a14:foregroundMark x1="71315" y1="75344" x2="69728" y2="75115"/>
                              <a14:foregroundMark x1="69728" y1="75344" x2="79025" y2="73509"/>
                              <a14:foregroundMark x1="75737" y1="74656" x2="69728" y2="75344"/>
                              <a14:foregroundMark x1="69728" y1="75229" x2="69274" y2="75688"/>
                              <a14:foregroundMark x1="68821" y1="68807" x2="68934" y2="66743"/>
                              <a14:foregroundMark x1="69048" y1="66055" x2="69161" y2="66284"/>
                              <a14:foregroundMark x1="69161" y1="66628" x2="69048" y2="67775"/>
                              <a14:foregroundMark x1="68934" y1="44151" x2="69161" y2="45413"/>
                              <a14:foregroundMark x1="69274" y1="44151" x2="69274" y2="44839"/>
                              <a14:foregroundMark x1="69274" y1="43807" x2="69274" y2="44839"/>
                              <a14:foregroundMark x1="53175" y1="64450" x2="53175" y2="64450"/>
                              <a14:foregroundMark x1="53855" y1="64679" x2="58277" y2="68005"/>
                              <a14:foregroundMark x1="58503" y1="69037" x2="59751" y2="71674"/>
                              <a14:foregroundMark x1="61224" y1="66743" x2="61905" y2="65940"/>
                              <a14:foregroundMark x1="61905" y1="65826" x2="61905" y2="65826"/>
                              <a14:foregroundMark x1="59637" y1="70757" x2="59410" y2="73739"/>
                              <a14:foregroundMark x1="57483" y1="71330" x2="57710" y2="68234"/>
                              <a14:backgroundMark x1="67914" y1="5275" x2="67914" y2="5275"/>
                              <a14:backgroundMark x1="71429" y1="1835" x2="63265" y2="5505"/>
                              <a14:backgroundMark x1="63265" y1="5505" x2="62812" y2="5963"/>
                              <a14:backgroundMark x1="71202" y1="2867" x2="64399" y2="9862"/>
                              <a14:backgroundMark x1="64399" y1="9862" x2="64399" y2="9862"/>
                              <a14:backgroundMark x1="70975" y1="4014" x2="65533" y2="12271"/>
                              <a14:backgroundMark x1="68707" y1="7913" x2="66100" y2="14335"/>
                              <a14:backgroundMark x1="65193" y1="17431" x2="66440" y2="11812"/>
                              <a14:backgroundMark x1="46185" y1="33381" x2="54082" y2="26491"/>
                              <a14:backgroundMark x1="45275" y1="34174" x2="45504" y2="33974"/>
                              <a14:backgroundMark x1="54082" y1="26491" x2="54195" y2="26147"/>
                              <a14:backgroundMark x1="53968" y1="29358" x2="63039" y2="27752"/>
                              <a14:backgroundMark x1="47426" y1="35530" x2="48413" y2="42431"/>
                              <a14:backgroundMark x1="47052" y1="32913" x2="47142" y2="33540"/>
                              <a14:backgroundMark x1="48361" y1="42775" x2="48186" y2="43922"/>
                              <a14:backgroundMark x1="48413" y1="42431" x2="48361" y2="42775"/>
                              <a14:backgroundMark x1="47506" y1="48280" x2="47506" y2="48280"/>
                              <a14:backgroundMark x1="46712" y1="53096" x2="46712" y2="53096"/>
                              <a14:backgroundMark x1="47732" y1="48280" x2="46599" y2="51261"/>
                              <a14:backgroundMark x1="47392" y1="54472" x2="45578" y2="58028"/>
                              <a14:backgroundMark x1="41043" y1="61009" x2="31746" y2="62385"/>
                              <a14:backgroundMark x1="31746" y1="62385" x2="25397" y2="59289"/>
                              <a14:backgroundMark x1="18594" y1="59060" x2="23243" y2="62729"/>
                              <a14:backgroundMark x1="7596" y1="66170" x2="10431" y2="64794"/>
                              <a14:backgroundMark x1="7483" y1="69725" x2="19501" y2="91055"/>
                              <a14:backgroundMark x1="29365" y1="99312" x2="61565" y2="93578"/>
                              <a14:backgroundMark x1="62358" y1="39908" x2="63946" y2="48394"/>
                              <a14:backgroundMark x1="53255" y1="53423" x2="52608" y2="60665"/>
                              <a14:backgroundMark x1="54422" y1="40367" x2="54263" y2="42143"/>
                              <a14:backgroundMark x1="52608" y1="60665" x2="54875" y2="63417"/>
                              <a14:backgroundMark x1="78806" y1="73900" x2="79138" y2="73853"/>
                              <a14:backgroundMark x1="79138" y1="73853" x2="80045" y2="74197"/>
                              <a14:backgroundMark x1="57649" y1="69422" x2="57368" y2="68861"/>
                              <a14:backgroundMark x1="52953" y1="52649" x2="52834" y2="53555"/>
                              <a14:backgroundMark x1="54649" y1="39794" x2="54160" y2="43505"/>
                              <a14:backgroundMark x1="70295" y1="37271" x2="76336" y2="42929"/>
                              <a14:backgroundMark x1="76279" y1="43624" x2="74830" y2="50115"/>
                              <a14:backgroundMark x1="76304" y1="38532" x2="75964" y2="42890"/>
                              <a14:backgroundMark x1="73583" y1="37271" x2="76833" y2="36931"/>
                              <a14:backgroundMark x1="69935" y1="45272" x2="69728" y2="47248"/>
                              <a14:backgroundMark x1="70522" y1="39679" x2="70089" y2="43807"/>
                              <a14:backgroundMark x1="69841" y1="46101" x2="69501" y2="49312"/>
                              <a14:backgroundMark x1="69841" y1="51606" x2="69274" y2="57569"/>
                              <a14:backgroundMark x1="74603" y1="51147" x2="73923" y2="58028"/>
                              <a14:backgroundMark x1="69161" y1="58945" x2="68707" y2="64220"/>
                              <a14:backgroundMark x1="83107" y1="39908" x2="81179" y2="63073"/>
                              <a14:backgroundMark x1="80726" y1="2867" x2="80726" y2="2867"/>
                              <a14:backgroundMark x1="80726" y1="3440" x2="80726" y2="3440"/>
                              <a14:backgroundMark x1="80159" y1="3326" x2="80159" y2="3326"/>
                              <a14:backgroundMark x1="78458" y1="3096" x2="81519" y2="3440"/>
                              <a14:backgroundMark x1="81519" y1="3670" x2="82200" y2="3784"/>
                              <a14:backgroundMark x1="85828" y1="2523" x2="85828" y2="2523"/>
                              <a14:backgroundMark x1="95805" y1="24541" x2="93197" y2="36927"/>
                              <a14:backgroundMark x1="93197" y1="36927" x2="92630" y2="37959"/>
                              <a14:backgroundMark x1="95011" y1="27638" x2="92063" y2="38647"/>
                              <a14:backgroundMark x1="96372" y1="25573" x2="91497" y2="38303"/>
                              <a14:backgroundMark x1="94104" y1="26491" x2="91383" y2="37271"/>
                              <a14:backgroundMark x1="91497" y1="32110" x2="93991" y2="22706"/>
                              <a14:backgroundMark x1="93991" y1="22706" x2="94785" y2="21445"/>
                              <a14:backgroundMark x1="94558" y1="20872" x2="91043" y2="32913"/>
                              <a14:backgroundMark x1="90930" y1="33028" x2="94558" y2="19037"/>
                              <a14:backgroundMark x1="94104" y1="20872" x2="94104" y2="20872"/>
                              <a14:backgroundMark x1="92630" y1="22821" x2="92063" y2="28440"/>
                              <a14:backgroundMark x1="92063" y1="27179" x2="90136" y2="33028"/>
                              <a14:backgroundMark x1="91043" y1="29128" x2="93197" y2="21789"/>
                              <a14:backgroundMark x1="92744" y1="25115" x2="92744" y2="25229"/>
                              <a14:backgroundMark x1="92857" y1="22936" x2="94104" y2="17890"/>
                              <a14:backgroundMark x1="92063" y1="25229" x2="94444" y2="16514"/>
                              <a14:backgroundMark x1="94444" y1="16514" x2="94558" y2="16284"/>
                              <a14:backgroundMark x1="19274" y1="91514" x2="20635" y2="98394"/>
                              <a14:backgroundMark x1="55102" y1="93922" x2="65079" y2="91972"/>
                              <a14:backgroundMark x1="60771" y1="92431" x2="68707" y2="89220"/>
                              <a14:backgroundMark x1="68707" y1="89220" x2="70295" y2="87729"/>
                              <a14:backgroundMark x1="63832" y1="90711" x2="70975" y2="85092"/>
                              <a14:backgroundMark x1="67574" y1="88073" x2="73469" y2="84518"/>
                              <a14:backgroundMark x1="70068" y1="86353" x2="76531" y2="83257"/>
                              <a14:backgroundMark x1="72222" y1="85780" x2="78912" y2="82339"/>
                              <a14:backgroundMark x1="71202" y1="86009" x2="76417" y2="82339"/>
                              <a14:backgroundMark x1="72336" y1="83830" x2="76757" y2="81537"/>
                              <a14:backgroundMark x1="63379" y1="50459" x2="62698" y2="52982"/>
                              <a14:backgroundMark x1="53855" y1="48280" x2="54195" y2="50917"/>
                              <a14:backgroundMark x1="62812" y1="54014" x2="62812" y2="54817"/>
                              <a14:backgroundMark x1="62585" y1="57110" x2="62585" y2="58142"/>
                              <a14:backgroundMark x1="62585" y1="62844" x2="62358" y2="6376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6005" y="397447"/>
                  <a:ext cx="5754370" cy="5689128"/>
                </a:xfrm>
                <a:prstGeom prst="rect">
                  <a:avLst/>
                </a:prstGeom>
              </p:spPr>
            </p:pic>
            <p:sp>
              <p:nvSpPr>
                <p:cNvPr id="65" name="四角形: 角を丸くする 64">
                  <a:extLst>
                    <a:ext uri="{FF2B5EF4-FFF2-40B4-BE49-F238E27FC236}">
                      <a16:creationId xmlns:a16="http://schemas.microsoft.com/office/drawing/2014/main" id="{60015D0C-BE54-EB4E-4E6C-925AC71F3277}"/>
                    </a:ext>
                  </a:extLst>
                </p:cNvPr>
                <p:cNvSpPr/>
                <p:nvPr/>
              </p:nvSpPr>
              <p:spPr>
                <a:xfrm rot="300122">
                  <a:off x="4168230" y="2669534"/>
                  <a:ext cx="327660" cy="8917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四角形: 角を丸くする 65">
                  <a:extLst>
                    <a:ext uri="{FF2B5EF4-FFF2-40B4-BE49-F238E27FC236}">
                      <a16:creationId xmlns:a16="http://schemas.microsoft.com/office/drawing/2014/main" id="{48A0EAE6-B4F1-B148-DBD4-04BB9BB57955}"/>
                    </a:ext>
                  </a:extLst>
                </p:cNvPr>
                <p:cNvSpPr/>
                <p:nvPr/>
              </p:nvSpPr>
              <p:spPr>
                <a:xfrm rot="451580">
                  <a:off x="4693729" y="2920994"/>
                  <a:ext cx="327660" cy="8917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四角形: 角を丸くする 66">
                  <a:extLst>
                    <a:ext uri="{FF2B5EF4-FFF2-40B4-BE49-F238E27FC236}">
                      <a16:creationId xmlns:a16="http://schemas.microsoft.com/office/drawing/2014/main" id="{F6CA5EDF-8DD9-2557-19A7-D4FD89D119E0}"/>
                    </a:ext>
                  </a:extLst>
                </p:cNvPr>
                <p:cNvSpPr/>
                <p:nvPr/>
              </p:nvSpPr>
              <p:spPr>
                <a:xfrm rot="349346">
                  <a:off x="5006780" y="3427891"/>
                  <a:ext cx="327660" cy="64538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四角形: 角を丸くする 67">
                  <a:extLst>
                    <a:ext uri="{FF2B5EF4-FFF2-40B4-BE49-F238E27FC236}">
                      <a16:creationId xmlns:a16="http://schemas.microsoft.com/office/drawing/2014/main" id="{0CC963F6-9E1D-5FE8-599B-0A9EAD19CD2D}"/>
                    </a:ext>
                  </a:extLst>
                </p:cNvPr>
                <p:cNvSpPr/>
                <p:nvPr/>
              </p:nvSpPr>
              <p:spPr>
                <a:xfrm rot="411620">
                  <a:off x="5064953" y="2821646"/>
                  <a:ext cx="327660" cy="8917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9" name="四角形: 角を丸くする 68">
                  <a:extLst>
                    <a:ext uri="{FF2B5EF4-FFF2-40B4-BE49-F238E27FC236}">
                      <a16:creationId xmlns:a16="http://schemas.microsoft.com/office/drawing/2014/main" id="{7F11EE5B-7928-5F33-B5D8-452C0CC72EA6}"/>
                    </a:ext>
                  </a:extLst>
                </p:cNvPr>
                <p:cNvSpPr/>
                <p:nvPr/>
              </p:nvSpPr>
              <p:spPr>
                <a:xfrm rot="269497">
                  <a:off x="5608642" y="3331289"/>
                  <a:ext cx="194730" cy="45051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四角形: 角を丸くする 69">
                  <a:extLst>
                    <a:ext uri="{FF2B5EF4-FFF2-40B4-BE49-F238E27FC236}">
                      <a16:creationId xmlns:a16="http://schemas.microsoft.com/office/drawing/2014/main" id="{1558DC9D-3028-116E-1EA4-83F97110B662}"/>
                    </a:ext>
                  </a:extLst>
                </p:cNvPr>
                <p:cNvSpPr/>
                <p:nvPr/>
              </p:nvSpPr>
              <p:spPr>
                <a:xfrm rot="349346">
                  <a:off x="5656803" y="2667802"/>
                  <a:ext cx="327660" cy="8917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四角形: 角を丸くする 70">
                  <a:extLst>
                    <a:ext uri="{FF2B5EF4-FFF2-40B4-BE49-F238E27FC236}">
                      <a16:creationId xmlns:a16="http://schemas.microsoft.com/office/drawing/2014/main" id="{CB2DDCD6-874C-A988-9C08-66BD5D7EA1A3}"/>
                    </a:ext>
                  </a:extLst>
                </p:cNvPr>
                <p:cNvSpPr/>
                <p:nvPr/>
              </p:nvSpPr>
              <p:spPr>
                <a:xfrm rot="588399">
                  <a:off x="5703611" y="2875647"/>
                  <a:ext cx="327660" cy="8917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2" name="四角形: 角を丸くする 71">
                  <a:extLst>
                    <a:ext uri="{FF2B5EF4-FFF2-40B4-BE49-F238E27FC236}">
                      <a16:creationId xmlns:a16="http://schemas.microsoft.com/office/drawing/2014/main" id="{F9E41DD7-1C8E-811C-F295-BDC43CC411A5}"/>
                    </a:ext>
                  </a:extLst>
                </p:cNvPr>
                <p:cNvSpPr/>
                <p:nvPr/>
              </p:nvSpPr>
              <p:spPr>
                <a:xfrm rot="588399">
                  <a:off x="5860590" y="2523975"/>
                  <a:ext cx="232965" cy="8917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四角形: 角を丸くする 72">
                  <a:extLst>
                    <a:ext uri="{FF2B5EF4-FFF2-40B4-BE49-F238E27FC236}">
                      <a16:creationId xmlns:a16="http://schemas.microsoft.com/office/drawing/2014/main" id="{B35F6651-EAD2-C0B1-8078-75A96A927FB3}"/>
                    </a:ext>
                  </a:extLst>
                </p:cNvPr>
                <p:cNvSpPr/>
                <p:nvPr/>
              </p:nvSpPr>
              <p:spPr>
                <a:xfrm rot="588399">
                  <a:off x="5933854" y="2452795"/>
                  <a:ext cx="212776" cy="53242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四角形: 角を丸くする 73">
                  <a:extLst>
                    <a:ext uri="{FF2B5EF4-FFF2-40B4-BE49-F238E27FC236}">
                      <a16:creationId xmlns:a16="http://schemas.microsoft.com/office/drawing/2014/main" id="{DCA12D64-0358-7CA9-EF6D-983CB7B63224}"/>
                    </a:ext>
                  </a:extLst>
                </p:cNvPr>
                <p:cNvSpPr/>
                <p:nvPr/>
              </p:nvSpPr>
              <p:spPr>
                <a:xfrm rot="588399">
                  <a:off x="6240461" y="2774635"/>
                  <a:ext cx="327660" cy="870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5" name="四角形: 角を丸くする 74">
                  <a:extLst>
                    <a:ext uri="{FF2B5EF4-FFF2-40B4-BE49-F238E27FC236}">
                      <a16:creationId xmlns:a16="http://schemas.microsoft.com/office/drawing/2014/main" id="{B9E210D8-FA45-9908-F72B-3D5771502236}"/>
                    </a:ext>
                  </a:extLst>
                </p:cNvPr>
                <p:cNvSpPr/>
                <p:nvPr/>
              </p:nvSpPr>
              <p:spPr>
                <a:xfrm rot="588399">
                  <a:off x="7029169" y="792815"/>
                  <a:ext cx="327660" cy="8917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四角形: 角を丸くする 75">
                  <a:extLst>
                    <a:ext uri="{FF2B5EF4-FFF2-40B4-BE49-F238E27FC236}">
                      <a16:creationId xmlns:a16="http://schemas.microsoft.com/office/drawing/2014/main" id="{91E61D32-8BF7-CFDF-228C-08567555EA6A}"/>
                    </a:ext>
                  </a:extLst>
                </p:cNvPr>
                <p:cNvSpPr/>
                <p:nvPr/>
              </p:nvSpPr>
              <p:spPr>
                <a:xfrm rot="588399">
                  <a:off x="6915839" y="1421738"/>
                  <a:ext cx="327660" cy="8917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四角形: 角を丸くする 76">
                  <a:extLst>
                    <a:ext uri="{FF2B5EF4-FFF2-40B4-BE49-F238E27FC236}">
                      <a16:creationId xmlns:a16="http://schemas.microsoft.com/office/drawing/2014/main" id="{DED97DA7-DFB7-2AC7-6726-F08EF434B3D3}"/>
                    </a:ext>
                  </a:extLst>
                </p:cNvPr>
                <p:cNvSpPr/>
                <p:nvPr/>
              </p:nvSpPr>
              <p:spPr>
                <a:xfrm rot="4309864">
                  <a:off x="4951663" y="2550765"/>
                  <a:ext cx="327660" cy="50444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四角形: 角を丸くする 77">
                  <a:extLst>
                    <a:ext uri="{FF2B5EF4-FFF2-40B4-BE49-F238E27FC236}">
                      <a16:creationId xmlns:a16="http://schemas.microsoft.com/office/drawing/2014/main" id="{AC14F467-3010-6B13-2088-40704F13B835}"/>
                    </a:ext>
                  </a:extLst>
                </p:cNvPr>
                <p:cNvSpPr/>
                <p:nvPr/>
              </p:nvSpPr>
              <p:spPr>
                <a:xfrm rot="588399">
                  <a:off x="6320348" y="2455527"/>
                  <a:ext cx="238488" cy="45815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9" name="四角形: 角を丸くする 78">
                  <a:extLst>
                    <a:ext uri="{FF2B5EF4-FFF2-40B4-BE49-F238E27FC236}">
                      <a16:creationId xmlns:a16="http://schemas.microsoft.com/office/drawing/2014/main" id="{62791050-1F13-B189-7A1A-B5FD5BEE5A24}"/>
                    </a:ext>
                  </a:extLst>
                </p:cNvPr>
                <p:cNvSpPr/>
                <p:nvPr/>
              </p:nvSpPr>
              <p:spPr>
                <a:xfrm rot="4856071">
                  <a:off x="6542582" y="2206354"/>
                  <a:ext cx="220389" cy="551046"/>
                </a:xfrm>
                <a:prstGeom prst="roundRect">
                  <a:avLst>
                    <a:gd name="adj" fmla="val 987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四角形: 角を丸くする 79">
                  <a:extLst>
                    <a:ext uri="{FF2B5EF4-FFF2-40B4-BE49-F238E27FC236}">
                      <a16:creationId xmlns:a16="http://schemas.microsoft.com/office/drawing/2014/main" id="{72DB1A6A-C71C-A5D2-1587-719A3D271E48}"/>
                    </a:ext>
                  </a:extLst>
                </p:cNvPr>
                <p:cNvSpPr/>
                <p:nvPr/>
              </p:nvSpPr>
              <p:spPr>
                <a:xfrm rot="963393">
                  <a:off x="5300689" y="876688"/>
                  <a:ext cx="220389" cy="551046"/>
                </a:xfrm>
                <a:prstGeom prst="roundRect">
                  <a:avLst>
                    <a:gd name="adj" fmla="val 987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四角形: 角を丸くする 80">
                  <a:extLst>
                    <a:ext uri="{FF2B5EF4-FFF2-40B4-BE49-F238E27FC236}">
                      <a16:creationId xmlns:a16="http://schemas.microsoft.com/office/drawing/2014/main" id="{F4178CE5-8DE1-DC8B-0803-19FCAA4FD42A}"/>
                    </a:ext>
                  </a:extLst>
                </p:cNvPr>
                <p:cNvSpPr/>
                <p:nvPr/>
              </p:nvSpPr>
              <p:spPr>
                <a:xfrm rot="349346">
                  <a:off x="4822998" y="3416700"/>
                  <a:ext cx="480658" cy="72200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四角形: 角を丸くする 81">
                  <a:extLst>
                    <a:ext uri="{FF2B5EF4-FFF2-40B4-BE49-F238E27FC236}">
                      <a16:creationId xmlns:a16="http://schemas.microsoft.com/office/drawing/2014/main" id="{A99418F7-E6C3-7EBC-6B2D-6066903350B3}"/>
                    </a:ext>
                  </a:extLst>
                </p:cNvPr>
                <p:cNvSpPr/>
                <p:nvPr/>
              </p:nvSpPr>
              <p:spPr>
                <a:xfrm>
                  <a:off x="3687311" y="3429000"/>
                  <a:ext cx="590280" cy="64251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3" name="四角形: 角を丸くする 82">
                  <a:extLst>
                    <a:ext uri="{FF2B5EF4-FFF2-40B4-BE49-F238E27FC236}">
                      <a16:creationId xmlns:a16="http://schemas.microsoft.com/office/drawing/2014/main" id="{FEB24E4B-5A84-6E9B-EFAD-87C62D083A47}"/>
                    </a:ext>
                  </a:extLst>
                </p:cNvPr>
                <p:cNvSpPr/>
                <p:nvPr/>
              </p:nvSpPr>
              <p:spPr>
                <a:xfrm>
                  <a:off x="3809327" y="3408465"/>
                  <a:ext cx="590280" cy="642517"/>
                </a:xfrm>
                <a:prstGeom prst="roundRect">
                  <a:avLst>
                    <a:gd name="adj" fmla="val 4000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アーチ 83">
                  <a:extLst>
                    <a:ext uri="{FF2B5EF4-FFF2-40B4-BE49-F238E27FC236}">
                      <a16:creationId xmlns:a16="http://schemas.microsoft.com/office/drawing/2014/main" id="{534F3D83-2FD3-F94A-C88C-7F15113650F5}"/>
                    </a:ext>
                  </a:extLst>
                </p:cNvPr>
                <p:cNvSpPr/>
                <p:nvPr/>
              </p:nvSpPr>
              <p:spPr>
                <a:xfrm>
                  <a:off x="4208251" y="3760294"/>
                  <a:ext cx="714930" cy="627665"/>
                </a:xfrm>
                <a:prstGeom prst="blockArc">
                  <a:avLst>
                    <a:gd name="adj1" fmla="val 18749839"/>
                    <a:gd name="adj2" fmla="val 547515"/>
                    <a:gd name="adj3" fmla="val 212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四角形: 角を丸くする 84">
                  <a:extLst>
                    <a:ext uri="{FF2B5EF4-FFF2-40B4-BE49-F238E27FC236}">
                      <a16:creationId xmlns:a16="http://schemas.microsoft.com/office/drawing/2014/main" id="{4A73F2CB-08CA-C7FE-D18C-F7A5A1C1DABE}"/>
                    </a:ext>
                  </a:extLst>
                </p:cNvPr>
                <p:cNvSpPr/>
                <p:nvPr/>
              </p:nvSpPr>
              <p:spPr>
                <a:xfrm>
                  <a:off x="6295639" y="3726225"/>
                  <a:ext cx="590280" cy="922662"/>
                </a:xfrm>
                <a:prstGeom prst="roundRect">
                  <a:avLst>
                    <a:gd name="adj" fmla="val 4000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四角形: 角を丸くする 85">
                  <a:extLst>
                    <a:ext uri="{FF2B5EF4-FFF2-40B4-BE49-F238E27FC236}">
                      <a16:creationId xmlns:a16="http://schemas.microsoft.com/office/drawing/2014/main" id="{B85182B5-8419-FB3E-DA72-2FE476C0CBD8}"/>
                    </a:ext>
                  </a:extLst>
                </p:cNvPr>
                <p:cNvSpPr/>
                <p:nvPr/>
              </p:nvSpPr>
              <p:spPr>
                <a:xfrm rot="2244628">
                  <a:off x="5904292" y="4479220"/>
                  <a:ext cx="590280" cy="1000453"/>
                </a:xfrm>
                <a:prstGeom prst="roundRect">
                  <a:avLst>
                    <a:gd name="adj" fmla="val 4000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四角形: 角を丸くする 86">
                  <a:extLst>
                    <a:ext uri="{FF2B5EF4-FFF2-40B4-BE49-F238E27FC236}">
                      <a16:creationId xmlns:a16="http://schemas.microsoft.com/office/drawing/2014/main" id="{425C8EB7-3B61-92C1-F28C-A1F4FC5AA416}"/>
                    </a:ext>
                  </a:extLst>
                </p:cNvPr>
                <p:cNvSpPr/>
                <p:nvPr/>
              </p:nvSpPr>
              <p:spPr>
                <a:xfrm>
                  <a:off x="6163984" y="3488454"/>
                  <a:ext cx="398614" cy="524188"/>
                </a:xfrm>
                <a:prstGeom prst="roundRect">
                  <a:avLst>
                    <a:gd name="adj" fmla="val 4000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8" name="四角形: 角を丸くする 87">
                  <a:extLst>
                    <a:ext uri="{FF2B5EF4-FFF2-40B4-BE49-F238E27FC236}">
                      <a16:creationId xmlns:a16="http://schemas.microsoft.com/office/drawing/2014/main" id="{4C6892D6-5451-E5B4-C1E1-9CF67DF42896}"/>
                    </a:ext>
                  </a:extLst>
                </p:cNvPr>
                <p:cNvSpPr/>
                <p:nvPr/>
              </p:nvSpPr>
              <p:spPr>
                <a:xfrm rot="4881396">
                  <a:off x="4856334" y="1487897"/>
                  <a:ext cx="327660" cy="86953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9" name="四角形: 角を丸くする 88">
                  <a:extLst>
                    <a:ext uri="{FF2B5EF4-FFF2-40B4-BE49-F238E27FC236}">
                      <a16:creationId xmlns:a16="http://schemas.microsoft.com/office/drawing/2014/main" id="{D07413B3-0D8F-1001-98E5-71664C83C4B5}"/>
                    </a:ext>
                  </a:extLst>
                </p:cNvPr>
                <p:cNvSpPr/>
                <p:nvPr/>
              </p:nvSpPr>
              <p:spPr>
                <a:xfrm rot="4082434">
                  <a:off x="4109983" y="1683496"/>
                  <a:ext cx="327660" cy="86953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0" name="四角形: 角を丸くする 89">
                  <a:extLst>
                    <a:ext uri="{FF2B5EF4-FFF2-40B4-BE49-F238E27FC236}">
                      <a16:creationId xmlns:a16="http://schemas.microsoft.com/office/drawing/2014/main" id="{B3A875BC-3214-6DE1-2BFB-0FC8709E8B32}"/>
                    </a:ext>
                  </a:extLst>
                </p:cNvPr>
                <p:cNvSpPr/>
                <p:nvPr/>
              </p:nvSpPr>
              <p:spPr>
                <a:xfrm rot="4082434">
                  <a:off x="4045302" y="2224552"/>
                  <a:ext cx="327660" cy="33416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1" name="四角形: 角を丸くする 90">
                  <a:extLst>
                    <a:ext uri="{FF2B5EF4-FFF2-40B4-BE49-F238E27FC236}">
                      <a16:creationId xmlns:a16="http://schemas.microsoft.com/office/drawing/2014/main" id="{F63BF9ED-9B18-2F93-04D8-EE84EB5B1C40}"/>
                    </a:ext>
                  </a:extLst>
                </p:cNvPr>
                <p:cNvSpPr/>
                <p:nvPr/>
              </p:nvSpPr>
              <p:spPr>
                <a:xfrm rot="269497">
                  <a:off x="5759062" y="3388266"/>
                  <a:ext cx="194730" cy="450515"/>
                </a:xfrm>
                <a:prstGeom prst="roundRect">
                  <a:avLst>
                    <a:gd name="adj" fmla="val 4996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2" name="四角形: 角を丸くする 91">
                  <a:extLst>
                    <a:ext uri="{FF2B5EF4-FFF2-40B4-BE49-F238E27FC236}">
                      <a16:creationId xmlns:a16="http://schemas.microsoft.com/office/drawing/2014/main" id="{6CDE68E3-AAA2-3DA1-07BD-F8649C69B308}"/>
                    </a:ext>
                  </a:extLst>
                </p:cNvPr>
                <p:cNvSpPr/>
                <p:nvPr/>
              </p:nvSpPr>
              <p:spPr>
                <a:xfrm rot="269497">
                  <a:off x="5723046" y="3434623"/>
                  <a:ext cx="194730" cy="450515"/>
                </a:xfrm>
                <a:prstGeom prst="roundRect">
                  <a:avLst>
                    <a:gd name="adj" fmla="val 4996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3" name="四角形: 角を丸くする 92">
                  <a:extLst>
                    <a:ext uri="{FF2B5EF4-FFF2-40B4-BE49-F238E27FC236}">
                      <a16:creationId xmlns:a16="http://schemas.microsoft.com/office/drawing/2014/main" id="{3DF01D4B-8924-524E-16D1-B861180777B5}"/>
                    </a:ext>
                  </a:extLst>
                </p:cNvPr>
                <p:cNvSpPr/>
                <p:nvPr/>
              </p:nvSpPr>
              <p:spPr>
                <a:xfrm rot="3699319">
                  <a:off x="5209231" y="5083081"/>
                  <a:ext cx="590280" cy="1170629"/>
                </a:xfrm>
                <a:prstGeom prst="roundRect">
                  <a:avLst>
                    <a:gd name="adj" fmla="val 4000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4" name="四角形: 角を丸くする 93">
                  <a:extLst>
                    <a:ext uri="{FF2B5EF4-FFF2-40B4-BE49-F238E27FC236}">
                      <a16:creationId xmlns:a16="http://schemas.microsoft.com/office/drawing/2014/main" id="{4C1BCD63-F12E-A0B3-FA34-8DF8F058F8FE}"/>
                    </a:ext>
                  </a:extLst>
                </p:cNvPr>
                <p:cNvSpPr/>
                <p:nvPr/>
              </p:nvSpPr>
              <p:spPr>
                <a:xfrm rot="4634496">
                  <a:off x="3825953" y="5114514"/>
                  <a:ext cx="326425" cy="1850063"/>
                </a:xfrm>
                <a:prstGeom prst="roundRect">
                  <a:avLst>
                    <a:gd name="adj" fmla="val 4000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四角形: 角を丸くする 94">
                  <a:extLst>
                    <a:ext uri="{FF2B5EF4-FFF2-40B4-BE49-F238E27FC236}">
                      <a16:creationId xmlns:a16="http://schemas.microsoft.com/office/drawing/2014/main" id="{9AF4959E-E427-2045-A5F7-F2B30FE1DE8D}"/>
                    </a:ext>
                  </a:extLst>
                </p:cNvPr>
                <p:cNvSpPr/>
                <p:nvPr/>
              </p:nvSpPr>
              <p:spPr>
                <a:xfrm rot="19637420">
                  <a:off x="2390322" y="4459809"/>
                  <a:ext cx="333522" cy="1798742"/>
                </a:xfrm>
                <a:prstGeom prst="roundRect">
                  <a:avLst>
                    <a:gd name="adj" fmla="val 4000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6" name="四角形: 角を丸くする 95">
                  <a:extLst>
                    <a:ext uri="{FF2B5EF4-FFF2-40B4-BE49-F238E27FC236}">
                      <a16:creationId xmlns:a16="http://schemas.microsoft.com/office/drawing/2014/main" id="{8E08078B-AD69-7A0D-5D1C-FD30DF34262E}"/>
                    </a:ext>
                  </a:extLst>
                </p:cNvPr>
                <p:cNvSpPr/>
                <p:nvPr/>
              </p:nvSpPr>
              <p:spPr>
                <a:xfrm rot="19637420">
                  <a:off x="1976353" y="4205716"/>
                  <a:ext cx="590280" cy="1850063"/>
                </a:xfrm>
                <a:prstGeom prst="roundRect">
                  <a:avLst>
                    <a:gd name="adj" fmla="val 4000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四角形: 角を丸くする 96">
                  <a:extLst>
                    <a:ext uri="{FF2B5EF4-FFF2-40B4-BE49-F238E27FC236}">
                      <a16:creationId xmlns:a16="http://schemas.microsoft.com/office/drawing/2014/main" id="{68A38672-BC5B-0287-9F2D-7A1C2B02B046}"/>
                    </a:ext>
                  </a:extLst>
                </p:cNvPr>
                <p:cNvSpPr/>
                <p:nvPr/>
              </p:nvSpPr>
              <p:spPr>
                <a:xfrm rot="2028733">
                  <a:off x="5686676" y="4704127"/>
                  <a:ext cx="590280" cy="1170629"/>
                </a:xfrm>
                <a:prstGeom prst="roundRect">
                  <a:avLst>
                    <a:gd name="adj" fmla="val 4000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7" name="直線矢印コネクタ 6">
                <a:extLst>
                  <a:ext uri="{FF2B5EF4-FFF2-40B4-BE49-F238E27FC236}">
                    <a16:creationId xmlns:a16="http://schemas.microsoft.com/office/drawing/2014/main" id="{9FEC5B54-8BB7-B405-A79A-CB1BF1E5BB00}"/>
                  </a:ext>
                </a:extLst>
              </p:cNvPr>
              <p:cNvCxnSpPr/>
              <p:nvPr/>
            </p:nvCxnSpPr>
            <p:spPr>
              <a:xfrm>
                <a:off x="-681118" y="2841124"/>
                <a:ext cx="0" cy="1918704"/>
              </a:xfrm>
              <a:prstGeom prst="straightConnector1">
                <a:avLst/>
              </a:prstGeom>
              <a:ln w="76200">
                <a:solidFill>
                  <a:schemeClr val="accent5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矢印コネクタ 7">
                <a:extLst>
                  <a:ext uri="{FF2B5EF4-FFF2-40B4-BE49-F238E27FC236}">
                    <a16:creationId xmlns:a16="http://schemas.microsoft.com/office/drawing/2014/main" id="{5CE31FB6-58EF-E2B5-2B20-00478FB634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2910020" y="2764007"/>
                <a:ext cx="49885" cy="1625702"/>
              </a:xfrm>
              <a:prstGeom prst="straightConnector1">
                <a:avLst/>
              </a:prstGeom>
              <a:ln w="76200">
                <a:solidFill>
                  <a:schemeClr val="accent5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矢印コネクタ 9">
                <a:extLst>
                  <a:ext uri="{FF2B5EF4-FFF2-40B4-BE49-F238E27FC236}">
                    <a16:creationId xmlns:a16="http://schemas.microsoft.com/office/drawing/2014/main" id="{3BA96DED-31EB-82F7-B958-ECC8C2278E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377267" y="3260642"/>
                <a:ext cx="23952" cy="2007735"/>
              </a:xfrm>
              <a:prstGeom prst="straightConnector1">
                <a:avLst/>
              </a:prstGeom>
              <a:ln w="76200">
                <a:solidFill>
                  <a:schemeClr val="accent5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8353C11D-71C8-D32C-1193-E83F4B4855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407994" y="5236051"/>
                <a:ext cx="1631536" cy="440577"/>
              </a:xfrm>
              <a:prstGeom prst="straightConnector1">
                <a:avLst/>
              </a:prstGeom>
              <a:ln w="76200">
                <a:solidFill>
                  <a:schemeClr val="accent5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5A7FCF01-C2CC-3508-A189-47F534F23B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5037897" y="4113107"/>
                <a:ext cx="1208800" cy="206012"/>
              </a:xfrm>
              <a:prstGeom prst="straightConnector1">
                <a:avLst/>
              </a:prstGeom>
              <a:ln w="76200">
                <a:solidFill>
                  <a:schemeClr val="accent5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円弧 13">
                <a:extLst>
                  <a:ext uri="{FF2B5EF4-FFF2-40B4-BE49-F238E27FC236}">
                    <a16:creationId xmlns:a16="http://schemas.microsoft.com/office/drawing/2014/main" id="{A186C5B1-C556-0F5D-4348-9A53A4E474EC}"/>
                  </a:ext>
                </a:extLst>
              </p:cNvPr>
              <p:cNvSpPr/>
              <p:nvPr/>
            </p:nvSpPr>
            <p:spPr>
              <a:xfrm>
                <a:off x="-3084887" y="4724793"/>
                <a:ext cx="435247" cy="549961"/>
              </a:xfrm>
              <a:prstGeom prst="arc">
                <a:avLst>
                  <a:gd name="adj1" fmla="val 16200000"/>
                  <a:gd name="adj2" fmla="val 4415237"/>
                </a:avLst>
              </a:prstGeom>
              <a:ln w="63500">
                <a:solidFill>
                  <a:schemeClr val="accent5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円弧 14">
                <a:extLst>
                  <a:ext uri="{FF2B5EF4-FFF2-40B4-BE49-F238E27FC236}">
                    <a16:creationId xmlns:a16="http://schemas.microsoft.com/office/drawing/2014/main" id="{A0F842C7-90E9-B02C-BC6E-6498FB0D10B7}"/>
                  </a:ext>
                </a:extLst>
              </p:cNvPr>
              <p:cNvSpPr/>
              <p:nvPr/>
            </p:nvSpPr>
            <p:spPr>
              <a:xfrm>
                <a:off x="-4706716" y="5064175"/>
                <a:ext cx="357566" cy="664233"/>
              </a:xfrm>
              <a:prstGeom prst="arc">
                <a:avLst>
                  <a:gd name="adj1" fmla="val 5561876"/>
                  <a:gd name="adj2" fmla="val 15308319"/>
                </a:avLst>
              </a:prstGeom>
              <a:ln w="63500">
                <a:solidFill>
                  <a:schemeClr val="accent5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円弧 15">
                <a:extLst>
                  <a:ext uri="{FF2B5EF4-FFF2-40B4-BE49-F238E27FC236}">
                    <a16:creationId xmlns:a16="http://schemas.microsoft.com/office/drawing/2014/main" id="{674E3C6F-6709-C0C5-C2BA-0AB9094BA070}"/>
                  </a:ext>
                </a:extLst>
              </p:cNvPr>
              <p:cNvSpPr/>
              <p:nvPr/>
            </p:nvSpPr>
            <p:spPr>
              <a:xfrm>
                <a:off x="-3800401" y="4059759"/>
                <a:ext cx="319267" cy="509183"/>
              </a:xfrm>
              <a:prstGeom prst="arc">
                <a:avLst>
                  <a:gd name="adj1" fmla="val 16200000"/>
                  <a:gd name="adj2" fmla="val 4415237"/>
                </a:avLst>
              </a:prstGeom>
              <a:ln w="63500">
                <a:solidFill>
                  <a:schemeClr val="accent5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弧 16">
                <a:extLst>
                  <a:ext uri="{FF2B5EF4-FFF2-40B4-BE49-F238E27FC236}">
                    <a16:creationId xmlns:a16="http://schemas.microsoft.com/office/drawing/2014/main" id="{CA202774-FFF4-4831-5C44-B76A87651009}"/>
                  </a:ext>
                </a:extLst>
              </p:cNvPr>
              <p:cNvSpPr/>
              <p:nvPr/>
            </p:nvSpPr>
            <p:spPr>
              <a:xfrm>
                <a:off x="-5214061" y="4264617"/>
                <a:ext cx="357566" cy="664233"/>
              </a:xfrm>
              <a:prstGeom prst="arc">
                <a:avLst>
                  <a:gd name="adj1" fmla="val 5561876"/>
                  <a:gd name="adj2" fmla="val 15308319"/>
                </a:avLst>
              </a:prstGeom>
              <a:ln w="63500">
                <a:solidFill>
                  <a:schemeClr val="accent5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9B46F90B-1629-E396-F394-013037F4F1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732366" y="5179754"/>
                <a:ext cx="379865" cy="13049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6AAA4269-325C-C9F3-49D2-9B72C11272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359144" y="5085018"/>
                <a:ext cx="323912" cy="9473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6AC75027-0E0D-0D20-6003-962526258E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015828" y="5310252"/>
                <a:ext cx="289832" cy="14608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E67FDE7E-4ED0-022D-0E67-292C05B6A9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349150" y="5456339"/>
                <a:ext cx="349943" cy="4133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6CF3495E-DC88-5295-3FAA-292D5DD82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4474701" y="5387496"/>
                <a:ext cx="138268" cy="10138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CC41A501-7683-298D-F421-BC7785D8E5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477867" y="5218052"/>
                <a:ext cx="234192" cy="160649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8FED91D4-369B-A57B-6352-698ECC7CF7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243675" y="5139901"/>
                <a:ext cx="418588" cy="7529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コネクタ 40">
                <a:extLst>
                  <a:ext uri="{FF2B5EF4-FFF2-40B4-BE49-F238E27FC236}">
                    <a16:creationId xmlns:a16="http://schemas.microsoft.com/office/drawing/2014/main" id="{9FEFDC30-AE9C-B176-AB47-A49B737873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835870" y="5005813"/>
                <a:ext cx="405060" cy="13518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id="{55F8C9EE-714C-550B-2EA8-51CEDB1234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444770" y="4879243"/>
                <a:ext cx="170266" cy="12657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542BC5C8-3A4F-C07C-A0D2-C650372ACE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280747" y="4820775"/>
                <a:ext cx="251105" cy="7171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6D3D9ACA-70B6-A982-AAFF-7CA96CB776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3043997" y="4810362"/>
                <a:ext cx="124104" cy="16166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01C4EB3F-0C4E-7429-BB5A-9C7F0A8986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046068" y="4941359"/>
                <a:ext cx="136048" cy="15709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F8739AD9-81EC-B56B-B3F6-8589830E54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504371" y="4541847"/>
                <a:ext cx="70874" cy="6754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EF60492A-464C-AE27-3A2D-8B0E405C28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083283" y="4427404"/>
                <a:ext cx="392321" cy="3875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B565BE25-6520-5413-126C-2E4C3EA96E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3777797" y="4305653"/>
                <a:ext cx="82945" cy="11522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コネクタ 48">
                <a:extLst>
                  <a:ext uri="{FF2B5EF4-FFF2-40B4-BE49-F238E27FC236}">
                    <a16:creationId xmlns:a16="http://schemas.microsoft.com/office/drawing/2014/main" id="{F3C4CAE7-E255-FC5F-6B99-2F11EEC41B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475028" y="4392541"/>
                <a:ext cx="316777" cy="6981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>
                <a:extLst>
                  <a:ext uri="{FF2B5EF4-FFF2-40B4-BE49-F238E27FC236}">
                    <a16:creationId xmlns:a16="http://schemas.microsoft.com/office/drawing/2014/main" id="{E6289307-BEFF-0DD5-30EB-798847493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449524" y="4466161"/>
                <a:ext cx="382964" cy="7568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D729324B-6D56-FE11-00F9-07805BF98F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959002" y="4609395"/>
                <a:ext cx="453676" cy="8212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>
                <a:extLst>
                  <a:ext uri="{FF2B5EF4-FFF2-40B4-BE49-F238E27FC236}">
                    <a16:creationId xmlns:a16="http://schemas.microsoft.com/office/drawing/2014/main" id="{431880ED-EE21-6A3D-A532-3501D7673C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4597164" y="4446475"/>
                <a:ext cx="127091" cy="173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F557F08E-5CEA-A114-8CE5-EACEB1FDCB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5049479" y="4446025"/>
                <a:ext cx="453676" cy="8212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C42973A1-C90F-CF6F-B8C5-4245344DE3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5059046" y="4609395"/>
                <a:ext cx="99089" cy="8055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752E3C6E-47F4-7E02-1AFA-A7D6B07C3B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050774" y="4528151"/>
                <a:ext cx="12877" cy="8124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8C67C1B5-599C-4CF4-9844-59C749FD31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179091" y="4305583"/>
                <a:ext cx="202874" cy="8846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E0EF1036-659F-8C64-C63A-152D00342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011339" y="4305583"/>
                <a:ext cx="243393" cy="1167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矢印コネクタ 57">
                <a:extLst>
                  <a:ext uri="{FF2B5EF4-FFF2-40B4-BE49-F238E27FC236}">
                    <a16:creationId xmlns:a16="http://schemas.microsoft.com/office/drawing/2014/main" id="{CA81E401-E037-798E-DF9E-86A0224CF5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43" y="1351827"/>
                <a:ext cx="58009" cy="38621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円弧 58">
                <a:extLst>
                  <a:ext uri="{FF2B5EF4-FFF2-40B4-BE49-F238E27FC236}">
                    <a16:creationId xmlns:a16="http://schemas.microsoft.com/office/drawing/2014/main" id="{A3F7A3E9-ABE1-A702-3276-8433C6D199C8}"/>
                  </a:ext>
                </a:extLst>
              </p:cNvPr>
              <p:cNvSpPr/>
              <p:nvPr/>
            </p:nvSpPr>
            <p:spPr>
              <a:xfrm rot="16200000">
                <a:off x="-1449218" y="478312"/>
                <a:ext cx="1529034" cy="1395513"/>
              </a:xfrm>
              <a:prstGeom prst="arc">
                <a:avLst>
                  <a:gd name="adj1" fmla="val 17757210"/>
                  <a:gd name="adj2" fmla="val 4704724"/>
                </a:avLst>
              </a:prstGeom>
              <a:ln w="635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9373F103-9D20-2EB3-AABF-6D6F5DE5C8D2}"/>
                  </a:ext>
                </a:extLst>
              </p:cNvPr>
              <p:cNvSpPr txBox="1"/>
              <p:nvPr/>
            </p:nvSpPr>
            <p:spPr>
              <a:xfrm>
                <a:off x="-1026042" y="-45143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800" b="1" dirty="0"/>
                  <a:t>Roll</a:t>
                </a:r>
                <a:endParaRPr kumimoji="1" lang="ja-JP" altLang="en-US" sz="2800" b="1" dirty="0"/>
              </a:p>
            </p:txBody>
          </p:sp>
          <p:sp>
            <p:nvSpPr>
              <p:cNvPr id="61" name="円弧 60">
                <a:extLst>
                  <a:ext uri="{FF2B5EF4-FFF2-40B4-BE49-F238E27FC236}">
                    <a16:creationId xmlns:a16="http://schemas.microsoft.com/office/drawing/2014/main" id="{51C26DF6-DF50-98B6-D4A3-B507016080C8}"/>
                  </a:ext>
                </a:extLst>
              </p:cNvPr>
              <p:cNvSpPr/>
              <p:nvPr/>
            </p:nvSpPr>
            <p:spPr>
              <a:xfrm rot="15043185">
                <a:off x="-2894122" y="1951984"/>
                <a:ext cx="1200333" cy="1395513"/>
              </a:xfrm>
              <a:prstGeom prst="arc">
                <a:avLst>
                  <a:gd name="adj1" fmla="val 17757210"/>
                  <a:gd name="adj2" fmla="val 4704724"/>
                </a:avLst>
              </a:prstGeom>
              <a:ln w="635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テキスト ボックス 61">
                <a:extLst>
                  <a:ext uri="{FF2B5EF4-FFF2-40B4-BE49-F238E27FC236}">
                    <a16:creationId xmlns:a16="http://schemas.microsoft.com/office/drawing/2014/main" id="{2FAF309C-77B1-C55C-0529-987DA8C339C1}"/>
                  </a:ext>
                </a:extLst>
              </p:cNvPr>
              <p:cNvSpPr txBox="1"/>
              <p:nvPr/>
            </p:nvSpPr>
            <p:spPr>
              <a:xfrm>
                <a:off x="-3321054" y="1509841"/>
                <a:ext cx="12317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800" b="1" dirty="0"/>
                  <a:t>Pitch</a:t>
                </a:r>
                <a:endParaRPr kumimoji="1" lang="ja-JP" altLang="en-US" sz="2800" b="1" dirty="0"/>
              </a:p>
            </p:txBody>
          </p:sp>
          <p:sp>
            <p:nvSpPr>
              <p:cNvPr id="63" name="テキスト ボックス 62">
                <a:extLst>
                  <a:ext uri="{FF2B5EF4-FFF2-40B4-BE49-F238E27FC236}">
                    <a16:creationId xmlns:a16="http://schemas.microsoft.com/office/drawing/2014/main" id="{9F177F96-316E-E0A9-0D89-2B0649386459}"/>
                  </a:ext>
                </a:extLst>
              </p:cNvPr>
              <p:cNvSpPr txBox="1"/>
              <p:nvPr/>
            </p:nvSpPr>
            <p:spPr>
              <a:xfrm>
                <a:off x="220613" y="3478337"/>
                <a:ext cx="12317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800" b="1" dirty="0"/>
                  <a:t>Lift</a:t>
                </a:r>
                <a:endParaRPr kumimoji="1" lang="ja-JP" altLang="en-US" sz="28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768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A3B8D16-1DF8-4AF8-B089-281329E57232}"/>
              </a:ext>
            </a:extLst>
          </p:cNvPr>
          <p:cNvGrpSpPr/>
          <p:nvPr/>
        </p:nvGrpSpPr>
        <p:grpSpPr>
          <a:xfrm>
            <a:off x="2018125" y="1091641"/>
            <a:ext cx="4746951" cy="4624359"/>
            <a:chOff x="2018125" y="1091641"/>
            <a:chExt cx="4746951" cy="4624359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769D1A70-9D33-43AE-671A-54AA968C5DF6}"/>
                </a:ext>
              </a:extLst>
            </p:cNvPr>
            <p:cNvSpPr/>
            <p:nvPr/>
          </p:nvSpPr>
          <p:spPr>
            <a:xfrm>
              <a:off x="2018125" y="1091641"/>
              <a:ext cx="4746951" cy="4624359"/>
            </a:xfrm>
            <a:prstGeom prst="rect">
              <a:avLst/>
            </a:prstGeom>
            <a:gradFill flip="none" rotWithShape="1">
              <a:gsLst>
                <a:gs pos="62000">
                  <a:schemeClr val="tx1"/>
                </a:gs>
                <a:gs pos="100000">
                  <a:schemeClr val="tx1"/>
                </a:gs>
                <a:gs pos="13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8" name="思考の吹き出し: 雲形 37">
              <a:extLst>
                <a:ext uri="{FF2B5EF4-FFF2-40B4-BE49-F238E27FC236}">
                  <a16:creationId xmlns:a16="http://schemas.microsoft.com/office/drawing/2014/main" id="{5D8E3FAE-64B8-E768-C8D8-274058B59F9F}"/>
                </a:ext>
              </a:extLst>
            </p:cNvPr>
            <p:cNvSpPr/>
            <p:nvPr/>
          </p:nvSpPr>
          <p:spPr>
            <a:xfrm>
              <a:off x="4173209" y="3246954"/>
              <a:ext cx="2526058" cy="2417937"/>
            </a:xfrm>
            <a:prstGeom prst="cloudCallout">
              <a:avLst>
                <a:gd name="adj1" fmla="val -79392"/>
                <a:gd name="adj2" fmla="val -90529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1" name="思考の吹き出し: 雲形 30">
              <a:extLst>
                <a:ext uri="{FF2B5EF4-FFF2-40B4-BE49-F238E27FC236}">
                  <a16:creationId xmlns:a16="http://schemas.microsoft.com/office/drawing/2014/main" id="{91DFC22C-A48B-0114-1215-143B62C2E7A0}"/>
                </a:ext>
              </a:extLst>
            </p:cNvPr>
            <p:cNvSpPr/>
            <p:nvPr/>
          </p:nvSpPr>
          <p:spPr>
            <a:xfrm>
              <a:off x="3939817" y="1338116"/>
              <a:ext cx="2526058" cy="1789963"/>
            </a:xfrm>
            <a:prstGeom prst="cloudCallout">
              <a:avLst>
                <a:gd name="adj1" fmla="val -69893"/>
                <a:gd name="adj2" fmla="val -16345"/>
              </a:avLst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 descr="建物, 道路, 乗る, 市 が含まれている画像&#10;&#10;自動的に生成された説明">
              <a:extLst>
                <a:ext uri="{FF2B5EF4-FFF2-40B4-BE49-F238E27FC236}">
                  <a16:creationId xmlns:a16="http://schemas.microsoft.com/office/drawing/2014/main" id="{5567E44D-8CEE-911A-8A38-3A831CB5C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78" t="-426" r="-178" b="5617"/>
            <a:stretch/>
          </p:blipFill>
          <p:spPr>
            <a:xfrm>
              <a:off x="4239018" y="3128080"/>
              <a:ext cx="2526058" cy="249470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" name="図 3" descr="草, 屋外, 建物, バイク が含まれている画像&#10;&#10;自動的に生成された説明">
              <a:extLst>
                <a:ext uri="{FF2B5EF4-FFF2-40B4-BE49-F238E27FC236}">
                  <a16:creationId xmlns:a16="http://schemas.microsoft.com/office/drawing/2014/main" id="{F20C65BC-7467-4A11-8C1C-1D3E4B18E6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5" t="25808" r="46235" b="-1"/>
            <a:stretch/>
          </p:blipFill>
          <p:spPr>
            <a:xfrm>
              <a:off x="4093324" y="1255781"/>
              <a:ext cx="2221007" cy="189158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6" name="グラフィックス 15">
              <a:extLst>
                <a:ext uri="{FF2B5EF4-FFF2-40B4-BE49-F238E27FC236}">
                  <a16:creationId xmlns:a16="http://schemas.microsoft.com/office/drawing/2014/main" id="{0AE57DC4-5338-B100-3AFD-EC5E8EA8F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29724"/>
            <a:stretch/>
          </p:blipFill>
          <p:spPr>
            <a:xfrm>
              <a:off x="2118281" y="1558910"/>
              <a:ext cx="2175146" cy="3960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50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8E121363-9BAF-6BC2-BA21-C5F1920CAB55}"/>
              </a:ext>
            </a:extLst>
          </p:cNvPr>
          <p:cNvGrpSpPr/>
          <p:nvPr/>
        </p:nvGrpSpPr>
        <p:grpSpPr>
          <a:xfrm>
            <a:off x="311084" y="405201"/>
            <a:ext cx="15548558" cy="4596586"/>
            <a:chOff x="311084" y="405201"/>
            <a:chExt cx="15548558" cy="4596586"/>
          </a:xfrm>
        </p:grpSpPr>
        <p:sp>
          <p:nvSpPr>
            <p:cNvPr id="36" name="四角形: 角を丸くする 35">
              <a:extLst>
                <a:ext uri="{FF2B5EF4-FFF2-40B4-BE49-F238E27FC236}">
                  <a16:creationId xmlns:a16="http://schemas.microsoft.com/office/drawing/2014/main" id="{A6ACA23B-47A9-C5AD-ED7C-5B5047EEE4D1}"/>
                </a:ext>
              </a:extLst>
            </p:cNvPr>
            <p:cNvSpPr/>
            <p:nvPr/>
          </p:nvSpPr>
          <p:spPr>
            <a:xfrm rot="18783480">
              <a:off x="12742436" y="2654123"/>
              <a:ext cx="416025" cy="13587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84ECE1C-FDD6-0C67-3FD5-E31AC6224F5D}"/>
                </a:ext>
              </a:extLst>
            </p:cNvPr>
            <p:cNvSpPr/>
            <p:nvPr/>
          </p:nvSpPr>
          <p:spPr>
            <a:xfrm>
              <a:off x="311084" y="733064"/>
              <a:ext cx="3600000" cy="360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四角形: 角を丸くする 2">
              <a:extLst>
                <a:ext uri="{FF2B5EF4-FFF2-40B4-BE49-F238E27FC236}">
                  <a16:creationId xmlns:a16="http://schemas.microsoft.com/office/drawing/2014/main" id="{7D67EC7D-3F43-06F7-70CA-4340E639E980}"/>
                </a:ext>
              </a:extLst>
            </p:cNvPr>
            <p:cNvSpPr/>
            <p:nvPr/>
          </p:nvSpPr>
          <p:spPr>
            <a:xfrm rot="1929070">
              <a:off x="1264151" y="1871374"/>
              <a:ext cx="488614" cy="25781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FFD2A9DA-5B2E-4159-0297-E0F2583A6097}"/>
                </a:ext>
              </a:extLst>
            </p:cNvPr>
            <p:cNvSpPr/>
            <p:nvPr/>
          </p:nvSpPr>
          <p:spPr>
            <a:xfrm>
              <a:off x="5210862" y="1261601"/>
              <a:ext cx="5400000" cy="234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四角形: 角を丸くする 4">
              <a:extLst>
                <a:ext uri="{FF2B5EF4-FFF2-40B4-BE49-F238E27FC236}">
                  <a16:creationId xmlns:a16="http://schemas.microsoft.com/office/drawing/2014/main" id="{0EE4ED49-CFDC-3359-3A58-D2ACE5D9C2CF}"/>
                </a:ext>
              </a:extLst>
            </p:cNvPr>
            <p:cNvSpPr/>
            <p:nvPr/>
          </p:nvSpPr>
          <p:spPr>
            <a:xfrm rot="1929070">
              <a:off x="967462" y="2056613"/>
              <a:ext cx="445321" cy="8698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6135533B-6437-86A0-F246-25A3767F0DB8}"/>
                </a:ext>
              </a:extLst>
            </p:cNvPr>
            <p:cNvSpPr/>
            <p:nvPr/>
          </p:nvSpPr>
          <p:spPr>
            <a:xfrm rot="1929070">
              <a:off x="1529481" y="2284458"/>
              <a:ext cx="161181" cy="16870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148FCDEA-FAC9-4715-7CD8-8AFCC6BD189C}"/>
                </a:ext>
              </a:extLst>
            </p:cNvPr>
            <p:cNvSpPr/>
            <p:nvPr/>
          </p:nvSpPr>
          <p:spPr>
            <a:xfrm rot="1929070">
              <a:off x="1194636" y="2833534"/>
              <a:ext cx="161181" cy="16870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709C8D0F-7D4E-0702-E9F1-CCC5C8FB2682}"/>
                </a:ext>
              </a:extLst>
            </p:cNvPr>
            <p:cNvSpPr/>
            <p:nvPr/>
          </p:nvSpPr>
          <p:spPr>
            <a:xfrm rot="1929070">
              <a:off x="689583" y="2504304"/>
              <a:ext cx="161181" cy="16870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四角形: 角を丸くする 8">
              <a:extLst>
                <a:ext uri="{FF2B5EF4-FFF2-40B4-BE49-F238E27FC236}">
                  <a16:creationId xmlns:a16="http://schemas.microsoft.com/office/drawing/2014/main" id="{017A3600-4B49-93E8-564D-7A27DFDBC328}"/>
                </a:ext>
              </a:extLst>
            </p:cNvPr>
            <p:cNvSpPr/>
            <p:nvPr/>
          </p:nvSpPr>
          <p:spPr>
            <a:xfrm rot="1929070">
              <a:off x="1035158" y="1973239"/>
              <a:ext cx="161181" cy="16870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E216A11D-432E-6C30-03A4-B09C245EFAA8}"/>
                </a:ext>
              </a:extLst>
            </p:cNvPr>
            <p:cNvSpPr/>
            <p:nvPr/>
          </p:nvSpPr>
          <p:spPr>
            <a:xfrm rot="1927861">
              <a:off x="849955" y="2670768"/>
              <a:ext cx="374850" cy="12814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四角形: 角を丸くする 11">
              <a:extLst>
                <a:ext uri="{FF2B5EF4-FFF2-40B4-BE49-F238E27FC236}">
                  <a16:creationId xmlns:a16="http://schemas.microsoft.com/office/drawing/2014/main" id="{87E3D7FA-C9FA-D0D3-60EB-93E3806853FE}"/>
                </a:ext>
              </a:extLst>
            </p:cNvPr>
            <p:cNvSpPr/>
            <p:nvPr/>
          </p:nvSpPr>
          <p:spPr>
            <a:xfrm rot="9212231">
              <a:off x="8679550" y="2435292"/>
              <a:ext cx="622482" cy="70527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楕円 13">
              <a:extLst>
                <a:ext uri="{FF2B5EF4-FFF2-40B4-BE49-F238E27FC236}">
                  <a16:creationId xmlns:a16="http://schemas.microsoft.com/office/drawing/2014/main" id="{E927DAB1-7AAD-C27C-39C4-5B10077E99B9}"/>
                </a:ext>
              </a:extLst>
            </p:cNvPr>
            <p:cNvSpPr/>
            <p:nvPr/>
          </p:nvSpPr>
          <p:spPr>
            <a:xfrm rot="20085061">
              <a:off x="8897147" y="3080882"/>
              <a:ext cx="632135" cy="20813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楕円 14">
              <a:extLst>
                <a:ext uri="{FF2B5EF4-FFF2-40B4-BE49-F238E27FC236}">
                  <a16:creationId xmlns:a16="http://schemas.microsoft.com/office/drawing/2014/main" id="{EFF9CBEF-8563-0359-9FF0-DE2015B2F661}"/>
                </a:ext>
              </a:extLst>
            </p:cNvPr>
            <p:cNvSpPr/>
            <p:nvPr/>
          </p:nvSpPr>
          <p:spPr>
            <a:xfrm rot="20085061">
              <a:off x="8452299" y="2286847"/>
              <a:ext cx="632135" cy="20813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3658E5CC-069A-D660-D30F-8779191A1534}"/>
                </a:ext>
              </a:extLst>
            </p:cNvPr>
            <p:cNvSpPr/>
            <p:nvPr/>
          </p:nvSpPr>
          <p:spPr>
            <a:xfrm rot="3731356">
              <a:off x="8803365" y="2723861"/>
              <a:ext cx="374850" cy="12814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B8D332AB-232E-7057-22E5-EEF78BF7D213}"/>
                </a:ext>
              </a:extLst>
            </p:cNvPr>
            <p:cNvSpPr/>
            <p:nvPr/>
          </p:nvSpPr>
          <p:spPr>
            <a:xfrm>
              <a:off x="12074719" y="1085346"/>
              <a:ext cx="3181186" cy="260980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74">
              <a:extLst>
                <a:ext uri="{FF2B5EF4-FFF2-40B4-BE49-F238E27FC236}">
                  <a16:creationId xmlns:a16="http://schemas.microsoft.com/office/drawing/2014/main" id="{4084FBF9-A6B1-B78B-4764-7ADD7372AE1A}"/>
                </a:ext>
              </a:extLst>
            </p:cNvPr>
            <p:cNvSpPr/>
            <p:nvPr/>
          </p:nvSpPr>
          <p:spPr>
            <a:xfrm rot="3108827">
              <a:off x="13158599" y="1820365"/>
              <a:ext cx="761802" cy="690231"/>
            </a:xfrm>
            <a:custGeom>
              <a:avLst/>
              <a:gdLst>
                <a:gd name="connsiteX0" fmla="*/ 0 w 990000"/>
                <a:gd name="connsiteY0" fmla="*/ 495000 h 990000"/>
                <a:gd name="connsiteX1" fmla="*/ 495000 w 990000"/>
                <a:gd name="connsiteY1" fmla="*/ 0 h 990000"/>
                <a:gd name="connsiteX2" fmla="*/ 990000 w 990000"/>
                <a:gd name="connsiteY2" fmla="*/ 495000 h 990000"/>
                <a:gd name="connsiteX3" fmla="*/ 495000 w 990000"/>
                <a:gd name="connsiteY3" fmla="*/ 990000 h 990000"/>
                <a:gd name="connsiteX4" fmla="*/ 0 w 990000"/>
                <a:gd name="connsiteY4" fmla="*/ 495000 h 990000"/>
                <a:gd name="connsiteX0" fmla="*/ 0 w 990000"/>
                <a:gd name="connsiteY0" fmla="*/ 320828 h 815828"/>
                <a:gd name="connsiteX1" fmla="*/ 495000 w 990000"/>
                <a:gd name="connsiteY1" fmla="*/ 0 h 815828"/>
                <a:gd name="connsiteX2" fmla="*/ 990000 w 990000"/>
                <a:gd name="connsiteY2" fmla="*/ 320828 h 815828"/>
                <a:gd name="connsiteX3" fmla="*/ 495000 w 990000"/>
                <a:gd name="connsiteY3" fmla="*/ 815828 h 815828"/>
                <a:gd name="connsiteX4" fmla="*/ 0 w 990000"/>
                <a:gd name="connsiteY4" fmla="*/ 320828 h 815828"/>
                <a:gd name="connsiteX0" fmla="*/ 449 w 990449"/>
                <a:gd name="connsiteY0" fmla="*/ 320828 h 670685"/>
                <a:gd name="connsiteX1" fmla="*/ 495449 w 990449"/>
                <a:gd name="connsiteY1" fmla="*/ 0 h 670685"/>
                <a:gd name="connsiteX2" fmla="*/ 990449 w 990449"/>
                <a:gd name="connsiteY2" fmla="*/ 320828 h 670685"/>
                <a:gd name="connsiteX3" fmla="*/ 568020 w 990449"/>
                <a:gd name="connsiteY3" fmla="*/ 670685 h 670685"/>
                <a:gd name="connsiteX4" fmla="*/ 449 w 990449"/>
                <a:gd name="connsiteY4" fmla="*/ 320828 h 670685"/>
                <a:gd name="connsiteX0" fmla="*/ 168 w 990168"/>
                <a:gd name="connsiteY0" fmla="*/ 320828 h 685199"/>
                <a:gd name="connsiteX1" fmla="*/ 495168 w 990168"/>
                <a:gd name="connsiteY1" fmla="*/ 0 h 685199"/>
                <a:gd name="connsiteX2" fmla="*/ 990168 w 990168"/>
                <a:gd name="connsiteY2" fmla="*/ 320828 h 685199"/>
                <a:gd name="connsiteX3" fmla="*/ 538711 w 990168"/>
                <a:gd name="connsiteY3" fmla="*/ 685199 h 685199"/>
                <a:gd name="connsiteX4" fmla="*/ 168 w 990168"/>
                <a:gd name="connsiteY4" fmla="*/ 320828 h 685199"/>
                <a:gd name="connsiteX0" fmla="*/ 18 w 990018"/>
                <a:gd name="connsiteY0" fmla="*/ 320828 h 685199"/>
                <a:gd name="connsiteX1" fmla="*/ 524046 w 990018"/>
                <a:gd name="connsiteY1" fmla="*/ 0 h 685199"/>
                <a:gd name="connsiteX2" fmla="*/ 990018 w 990018"/>
                <a:gd name="connsiteY2" fmla="*/ 320828 h 685199"/>
                <a:gd name="connsiteX3" fmla="*/ 538561 w 990018"/>
                <a:gd name="connsiteY3" fmla="*/ 685199 h 685199"/>
                <a:gd name="connsiteX4" fmla="*/ 18 w 990018"/>
                <a:gd name="connsiteY4" fmla="*/ 320828 h 685199"/>
                <a:gd name="connsiteX0" fmla="*/ 14 w 990014"/>
                <a:gd name="connsiteY0" fmla="*/ 341063 h 705434"/>
                <a:gd name="connsiteX1" fmla="*/ 524042 w 990014"/>
                <a:gd name="connsiteY1" fmla="*/ 20235 h 705434"/>
                <a:gd name="connsiteX2" fmla="*/ 990014 w 990014"/>
                <a:gd name="connsiteY2" fmla="*/ 341063 h 705434"/>
                <a:gd name="connsiteX3" fmla="*/ 538557 w 990014"/>
                <a:gd name="connsiteY3" fmla="*/ 705434 h 705434"/>
                <a:gd name="connsiteX4" fmla="*/ 14 w 990014"/>
                <a:gd name="connsiteY4" fmla="*/ 341063 h 705434"/>
                <a:gd name="connsiteX0" fmla="*/ 14 w 990014"/>
                <a:gd name="connsiteY0" fmla="*/ 321509 h 685880"/>
                <a:gd name="connsiteX1" fmla="*/ 524042 w 990014"/>
                <a:gd name="connsiteY1" fmla="*/ 681 h 685880"/>
                <a:gd name="connsiteX2" fmla="*/ 990014 w 990014"/>
                <a:gd name="connsiteY2" fmla="*/ 321509 h 685880"/>
                <a:gd name="connsiteX3" fmla="*/ 538557 w 990014"/>
                <a:gd name="connsiteY3" fmla="*/ 685880 h 685880"/>
                <a:gd name="connsiteX4" fmla="*/ 14 w 990014"/>
                <a:gd name="connsiteY4" fmla="*/ 321509 h 685880"/>
                <a:gd name="connsiteX0" fmla="*/ 14 w 990014"/>
                <a:gd name="connsiteY0" fmla="*/ 325860 h 690231"/>
                <a:gd name="connsiteX1" fmla="*/ 524042 w 990014"/>
                <a:gd name="connsiteY1" fmla="*/ 5032 h 690231"/>
                <a:gd name="connsiteX2" fmla="*/ 990014 w 990014"/>
                <a:gd name="connsiteY2" fmla="*/ 325860 h 690231"/>
                <a:gd name="connsiteX3" fmla="*/ 538557 w 990014"/>
                <a:gd name="connsiteY3" fmla="*/ 690231 h 690231"/>
                <a:gd name="connsiteX4" fmla="*/ 14 w 990014"/>
                <a:gd name="connsiteY4" fmla="*/ 325860 h 6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014" h="690231">
                  <a:moveTo>
                    <a:pt x="14" y="325860"/>
                  </a:moveTo>
                  <a:cubicBezTo>
                    <a:pt x="-2405" y="211660"/>
                    <a:pt x="294205" y="-38511"/>
                    <a:pt x="524042" y="5032"/>
                  </a:cubicBezTo>
                  <a:cubicBezTo>
                    <a:pt x="753879" y="48575"/>
                    <a:pt x="990014" y="52479"/>
                    <a:pt x="990014" y="325860"/>
                  </a:cubicBezTo>
                  <a:cubicBezTo>
                    <a:pt x="990014" y="599241"/>
                    <a:pt x="811938" y="690231"/>
                    <a:pt x="538557" y="690231"/>
                  </a:cubicBezTo>
                  <a:cubicBezTo>
                    <a:pt x="265176" y="690231"/>
                    <a:pt x="2433" y="440060"/>
                    <a:pt x="14" y="32586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950527C-7E60-648D-C0FE-D234CC15CCEF}"/>
                </a:ext>
              </a:extLst>
            </p:cNvPr>
            <p:cNvSpPr/>
            <p:nvPr/>
          </p:nvSpPr>
          <p:spPr>
            <a:xfrm>
              <a:off x="13322492" y="1786096"/>
              <a:ext cx="385744" cy="126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967E8D6B-31A0-A0C4-2AC8-336AA60B7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 flipH="1">
              <a:off x="12974118" y="1939385"/>
              <a:ext cx="1130764" cy="1052593"/>
            </a:xfrm>
            <a:prstGeom prst="rect">
              <a:avLst/>
            </a:prstGeom>
          </p:spPr>
        </p:pic>
        <p:sp>
          <p:nvSpPr>
            <p:cNvPr id="24" name="正方形/長方形 75">
              <a:extLst>
                <a:ext uri="{FF2B5EF4-FFF2-40B4-BE49-F238E27FC236}">
                  <a16:creationId xmlns:a16="http://schemas.microsoft.com/office/drawing/2014/main" id="{E1B2416B-EE55-870F-60F8-CC8B82138ABF}"/>
                </a:ext>
              </a:extLst>
            </p:cNvPr>
            <p:cNvSpPr/>
            <p:nvPr/>
          </p:nvSpPr>
          <p:spPr>
            <a:xfrm>
              <a:off x="12988850" y="1742318"/>
              <a:ext cx="1042112" cy="151857"/>
            </a:xfrm>
            <a:custGeom>
              <a:avLst/>
              <a:gdLst>
                <a:gd name="connsiteX0" fmla="*/ 0 w 828000"/>
                <a:gd name="connsiteY0" fmla="*/ 0 h 252000"/>
                <a:gd name="connsiteX1" fmla="*/ 828000 w 828000"/>
                <a:gd name="connsiteY1" fmla="*/ 0 h 252000"/>
                <a:gd name="connsiteX2" fmla="*/ 828000 w 828000"/>
                <a:gd name="connsiteY2" fmla="*/ 252000 h 252000"/>
                <a:gd name="connsiteX3" fmla="*/ 0 w 828000"/>
                <a:gd name="connsiteY3" fmla="*/ 252000 h 252000"/>
                <a:gd name="connsiteX4" fmla="*/ 0 w 828000"/>
                <a:gd name="connsiteY4" fmla="*/ 0 h 252000"/>
                <a:gd name="connsiteX0" fmla="*/ 0 w 828000"/>
                <a:gd name="connsiteY0" fmla="*/ 0 h 252000"/>
                <a:gd name="connsiteX1" fmla="*/ 828000 w 828000"/>
                <a:gd name="connsiteY1" fmla="*/ 0 h 252000"/>
                <a:gd name="connsiteX2" fmla="*/ 828000 w 828000"/>
                <a:gd name="connsiteY2" fmla="*/ 252000 h 252000"/>
                <a:gd name="connsiteX3" fmla="*/ 0 w 828000"/>
                <a:gd name="connsiteY3" fmla="*/ 252000 h 252000"/>
                <a:gd name="connsiteX4" fmla="*/ 0 w 828000"/>
                <a:gd name="connsiteY4" fmla="*/ 0 h 252000"/>
                <a:gd name="connsiteX0" fmla="*/ 0 w 828000"/>
                <a:gd name="connsiteY0" fmla="*/ 0 h 252000"/>
                <a:gd name="connsiteX1" fmla="*/ 828000 w 828000"/>
                <a:gd name="connsiteY1" fmla="*/ 0 h 252000"/>
                <a:gd name="connsiteX2" fmla="*/ 828000 w 828000"/>
                <a:gd name="connsiteY2" fmla="*/ 252000 h 252000"/>
                <a:gd name="connsiteX3" fmla="*/ 0 w 828000"/>
                <a:gd name="connsiteY3" fmla="*/ 252000 h 252000"/>
                <a:gd name="connsiteX4" fmla="*/ 0 w 828000"/>
                <a:gd name="connsiteY4" fmla="*/ 0 h 2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000" h="252000">
                  <a:moveTo>
                    <a:pt x="0" y="0"/>
                  </a:moveTo>
                  <a:lnTo>
                    <a:pt x="828000" y="0"/>
                  </a:lnTo>
                  <a:lnTo>
                    <a:pt x="828000" y="252000"/>
                  </a:lnTo>
                  <a:cubicBezTo>
                    <a:pt x="522971" y="150400"/>
                    <a:pt x="319543" y="106857"/>
                    <a:pt x="0" y="252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四角形: 角を丸くする 25">
              <a:extLst>
                <a:ext uri="{FF2B5EF4-FFF2-40B4-BE49-F238E27FC236}">
                  <a16:creationId xmlns:a16="http://schemas.microsoft.com/office/drawing/2014/main" id="{2E75C884-65E1-5488-E6E8-41BDF9347F60}"/>
                </a:ext>
              </a:extLst>
            </p:cNvPr>
            <p:cNvSpPr/>
            <p:nvPr/>
          </p:nvSpPr>
          <p:spPr>
            <a:xfrm>
              <a:off x="13110482" y="2551147"/>
              <a:ext cx="920480" cy="25190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HMD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92B7D247-1A47-F7CB-A412-EA8073901F05}"/>
                </a:ext>
              </a:extLst>
            </p:cNvPr>
            <p:cNvSpPr txBox="1"/>
            <p:nvPr/>
          </p:nvSpPr>
          <p:spPr>
            <a:xfrm>
              <a:off x="1443310" y="2431601"/>
              <a:ext cx="224927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b="1" dirty="0"/>
                <a:t>Quadruped telepresence robot</a:t>
              </a:r>
              <a:endParaRPr kumimoji="1" lang="ja-JP" altLang="en-US" sz="2000" b="1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C8AE7C77-C218-9F10-A897-301E22FCEB9C}"/>
                </a:ext>
              </a:extLst>
            </p:cNvPr>
            <p:cNvSpPr txBox="1"/>
            <p:nvPr/>
          </p:nvSpPr>
          <p:spPr>
            <a:xfrm>
              <a:off x="5897444" y="1763274"/>
              <a:ext cx="26481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b="1" dirty="0"/>
                <a:t>Wheeled telepresence robot</a:t>
              </a:r>
              <a:endParaRPr kumimoji="1" lang="ja-JP" altLang="en-US" sz="2000" b="1" dirty="0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E04DA131-75BC-BEFB-E837-F32D2668DC25}"/>
                </a:ext>
              </a:extLst>
            </p:cNvPr>
            <p:cNvSpPr txBox="1"/>
            <p:nvPr/>
          </p:nvSpPr>
          <p:spPr>
            <a:xfrm>
              <a:off x="14120164" y="1601430"/>
              <a:ext cx="1028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/>
                <a:t>Tester</a:t>
              </a:r>
              <a:endParaRPr kumimoji="1" lang="ja-JP" altLang="en-US" b="1" dirty="0"/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6C633D11-54F3-FC5D-0EDD-E37155FA48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04882" y="1921206"/>
              <a:ext cx="531975" cy="33620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楕円 31">
              <a:extLst>
                <a:ext uri="{FF2B5EF4-FFF2-40B4-BE49-F238E27FC236}">
                  <a16:creationId xmlns:a16="http://schemas.microsoft.com/office/drawing/2014/main" id="{E37B1013-A8E3-5EE7-95C6-775DA8C0266B}"/>
                </a:ext>
              </a:extLst>
            </p:cNvPr>
            <p:cNvSpPr/>
            <p:nvPr/>
          </p:nvSpPr>
          <p:spPr>
            <a:xfrm>
              <a:off x="12758792" y="2687202"/>
              <a:ext cx="304385" cy="30477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B376556D-CE10-9ACB-30E7-C8C50C48D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8185" y="3700664"/>
              <a:ext cx="2767159" cy="11010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37A032AF-AFDC-02AC-4915-8F28F1A65310}"/>
                </a:ext>
              </a:extLst>
            </p:cNvPr>
            <p:cNvCxnSpPr>
              <a:cxnSpLocks/>
            </p:cNvCxnSpPr>
            <p:nvPr/>
          </p:nvCxnSpPr>
          <p:spPr>
            <a:xfrm>
              <a:off x="3911084" y="4011218"/>
              <a:ext cx="811008" cy="53307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5BEB2045-313B-D9D2-D0EE-BEB8128594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1495" y="3629988"/>
              <a:ext cx="17131" cy="91430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1EEC8F91-5690-6846-1DF9-F1E4D06E3637}"/>
                </a:ext>
              </a:extLst>
            </p:cNvPr>
            <p:cNvSpPr txBox="1"/>
            <p:nvPr/>
          </p:nvSpPr>
          <p:spPr>
            <a:xfrm>
              <a:off x="5097497" y="4601677"/>
              <a:ext cx="4445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/>
                <a:t>Separated by physical distance</a:t>
              </a:r>
              <a:endParaRPr kumimoji="1" lang="ja-JP" altLang="en-US" sz="2000" b="1" dirty="0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0DCDA30C-ACB2-1C87-25DC-F44D7BF9D595}"/>
                </a:ext>
              </a:extLst>
            </p:cNvPr>
            <p:cNvSpPr txBox="1"/>
            <p:nvPr/>
          </p:nvSpPr>
          <p:spPr>
            <a:xfrm>
              <a:off x="10875954" y="405201"/>
              <a:ext cx="498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Walking sensation display</a:t>
              </a:r>
              <a:endParaRPr kumimoji="1" lang="ja-JP" altLang="en-US" sz="2400" b="1" dirty="0"/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FB5E3DE0-FB38-A5A2-FE66-60FD0F758AF2}"/>
                </a:ext>
              </a:extLst>
            </p:cNvPr>
            <p:cNvCxnSpPr>
              <a:cxnSpLocks/>
            </p:cNvCxnSpPr>
            <p:nvPr/>
          </p:nvCxnSpPr>
          <p:spPr>
            <a:xfrm>
              <a:off x="12910984" y="960523"/>
              <a:ext cx="411508" cy="75000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4349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39A4E757-D6C5-26BD-9A07-6238B9A31349}"/>
              </a:ext>
            </a:extLst>
          </p:cNvPr>
          <p:cNvGrpSpPr/>
          <p:nvPr/>
        </p:nvGrpSpPr>
        <p:grpSpPr>
          <a:xfrm>
            <a:off x="2037100" y="2089310"/>
            <a:ext cx="8662335" cy="4350635"/>
            <a:chOff x="2037100" y="2089310"/>
            <a:chExt cx="8662335" cy="4350635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84ECE1C-FDD6-0C67-3FD5-E31AC6224F5D}"/>
                </a:ext>
              </a:extLst>
            </p:cNvPr>
            <p:cNvSpPr/>
            <p:nvPr/>
          </p:nvSpPr>
          <p:spPr>
            <a:xfrm>
              <a:off x="2052338" y="4368055"/>
              <a:ext cx="3964581" cy="20718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D561ADB8-2F75-EC0A-75AC-422B7E3B58C7}"/>
                </a:ext>
              </a:extLst>
            </p:cNvPr>
            <p:cNvGrpSpPr/>
            <p:nvPr/>
          </p:nvGrpSpPr>
          <p:grpSpPr>
            <a:xfrm>
              <a:off x="2304095" y="5152862"/>
              <a:ext cx="1063182" cy="1130864"/>
              <a:chOff x="689583" y="1871374"/>
              <a:chExt cx="1063182" cy="1130864"/>
            </a:xfrm>
          </p:grpSpPr>
          <p:sp>
            <p:nvSpPr>
              <p:cNvPr id="3" name="四角形: 角を丸くする 2">
                <a:extLst>
                  <a:ext uri="{FF2B5EF4-FFF2-40B4-BE49-F238E27FC236}">
                    <a16:creationId xmlns:a16="http://schemas.microsoft.com/office/drawing/2014/main" id="{7D67EC7D-3F43-06F7-70CA-4340E639E980}"/>
                  </a:ext>
                </a:extLst>
              </p:cNvPr>
              <p:cNvSpPr/>
              <p:nvPr/>
            </p:nvSpPr>
            <p:spPr>
              <a:xfrm rot="1929070">
                <a:off x="1264151" y="1871374"/>
                <a:ext cx="488614" cy="257815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四角形: 角を丸くする 4">
                <a:extLst>
                  <a:ext uri="{FF2B5EF4-FFF2-40B4-BE49-F238E27FC236}">
                    <a16:creationId xmlns:a16="http://schemas.microsoft.com/office/drawing/2014/main" id="{0EE4ED49-CFDC-3359-3A58-D2ACE5D9C2CF}"/>
                  </a:ext>
                </a:extLst>
              </p:cNvPr>
              <p:cNvSpPr/>
              <p:nvPr/>
            </p:nvSpPr>
            <p:spPr>
              <a:xfrm rot="1929070">
                <a:off x="967462" y="2056613"/>
                <a:ext cx="445321" cy="869801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四角形: 角を丸くする 5">
                <a:extLst>
                  <a:ext uri="{FF2B5EF4-FFF2-40B4-BE49-F238E27FC236}">
                    <a16:creationId xmlns:a16="http://schemas.microsoft.com/office/drawing/2014/main" id="{6135533B-6437-86A0-F246-25A3767F0DB8}"/>
                  </a:ext>
                </a:extLst>
              </p:cNvPr>
              <p:cNvSpPr/>
              <p:nvPr/>
            </p:nvSpPr>
            <p:spPr>
              <a:xfrm rot="1929070">
                <a:off x="1529481" y="2284458"/>
                <a:ext cx="161181" cy="168704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四角形: 角を丸くする 6">
                <a:extLst>
                  <a:ext uri="{FF2B5EF4-FFF2-40B4-BE49-F238E27FC236}">
                    <a16:creationId xmlns:a16="http://schemas.microsoft.com/office/drawing/2014/main" id="{148FCDEA-FAC9-4715-7CD8-8AFCC6BD189C}"/>
                  </a:ext>
                </a:extLst>
              </p:cNvPr>
              <p:cNvSpPr/>
              <p:nvPr/>
            </p:nvSpPr>
            <p:spPr>
              <a:xfrm rot="1929070">
                <a:off x="1194636" y="2833534"/>
                <a:ext cx="161181" cy="168704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四角形: 角を丸くする 7">
                <a:extLst>
                  <a:ext uri="{FF2B5EF4-FFF2-40B4-BE49-F238E27FC236}">
                    <a16:creationId xmlns:a16="http://schemas.microsoft.com/office/drawing/2014/main" id="{709C8D0F-7D4E-0702-E9F1-CCC5C8FB2682}"/>
                  </a:ext>
                </a:extLst>
              </p:cNvPr>
              <p:cNvSpPr/>
              <p:nvPr/>
            </p:nvSpPr>
            <p:spPr>
              <a:xfrm rot="1929070">
                <a:off x="689583" y="2504304"/>
                <a:ext cx="161181" cy="168704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四角形: 角を丸くする 8">
                <a:extLst>
                  <a:ext uri="{FF2B5EF4-FFF2-40B4-BE49-F238E27FC236}">
                    <a16:creationId xmlns:a16="http://schemas.microsoft.com/office/drawing/2014/main" id="{017A3600-4B49-93E8-564D-7A27DFDBC328}"/>
                  </a:ext>
                </a:extLst>
              </p:cNvPr>
              <p:cNvSpPr/>
              <p:nvPr/>
            </p:nvSpPr>
            <p:spPr>
              <a:xfrm rot="1929070">
                <a:off x="1035158" y="1973239"/>
                <a:ext cx="161181" cy="168704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楕円 9">
                <a:extLst>
                  <a:ext uri="{FF2B5EF4-FFF2-40B4-BE49-F238E27FC236}">
                    <a16:creationId xmlns:a16="http://schemas.microsoft.com/office/drawing/2014/main" id="{E216A11D-432E-6C30-03A4-B09C245EFAA8}"/>
                  </a:ext>
                </a:extLst>
              </p:cNvPr>
              <p:cNvSpPr/>
              <p:nvPr/>
            </p:nvSpPr>
            <p:spPr>
              <a:xfrm rot="1927861">
                <a:off x="849955" y="2670768"/>
                <a:ext cx="374850" cy="12814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05FA7139-D1D7-74C0-970B-E2A02E1A6AB5}"/>
                </a:ext>
              </a:extLst>
            </p:cNvPr>
            <p:cNvGrpSpPr/>
            <p:nvPr/>
          </p:nvGrpSpPr>
          <p:grpSpPr>
            <a:xfrm>
              <a:off x="4470585" y="2941602"/>
              <a:ext cx="1076983" cy="1002167"/>
              <a:chOff x="8452299" y="2286847"/>
              <a:chExt cx="1076983" cy="1002167"/>
            </a:xfrm>
          </p:grpSpPr>
          <p:sp>
            <p:nvSpPr>
              <p:cNvPr id="12" name="四角形: 角を丸くする 11">
                <a:extLst>
                  <a:ext uri="{FF2B5EF4-FFF2-40B4-BE49-F238E27FC236}">
                    <a16:creationId xmlns:a16="http://schemas.microsoft.com/office/drawing/2014/main" id="{87E3D7FA-C9FA-D0D3-60EB-93E3806853FE}"/>
                  </a:ext>
                </a:extLst>
              </p:cNvPr>
              <p:cNvSpPr/>
              <p:nvPr/>
            </p:nvSpPr>
            <p:spPr>
              <a:xfrm rot="9212231">
                <a:off x="8679550" y="2435292"/>
                <a:ext cx="622482" cy="705278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楕円 13">
                <a:extLst>
                  <a:ext uri="{FF2B5EF4-FFF2-40B4-BE49-F238E27FC236}">
                    <a16:creationId xmlns:a16="http://schemas.microsoft.com/office/drawing/2014/main" id="{E927DAB1-7AAD-C27C-39C4-5B10077E99B9}"/>
                  </a:ext>
                </a:extLst>
              </p:cNvPr>
              <p:cNvSpPr/>
              <p:nvPr/>
            </p:nvSpPr>
            <p:spPr>
              <a:xfrm rot="20085061">
                <a:off x="8897147" y="3080882"/>
                <a:ext cx="632135" cy="208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楕円 14">
                <a:extLst>
                  <a:ext uri="{FF2B5EF4-FFF2-40B4-BE49-F238E27FC236}">
                    <a16:creationId xmlns:a16="http://schemas.microsoft.com/office/drawing/2014/main" id="{EFF9CBEF-8563-0359-9FF0-DE2015B2F661}"/>
                  </a:ext>
                </a:extLst>
              </p:cNvPr>
              <p:cNvSpPr/>
              <p:nvPr/>
            </p:nvSpPr>
            <p:spPr>
              <a:xfrm rot="20085061">
                <a:off x="8452299" y="2286847"/>
                <a:ext cx="632135" cy="208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楕円 15">
                <a:extLst>
                  <a:ext uri="{FF2B5EF4-FFF2-40B4-BE49-F238E27FC236}">
                    <a16:creationId xmlns:a16="http://schemas.microsoft.com/office/drawing/2014/main" id="{3658E5CC-069A-D660-D30F-8779191A1534}"/>
                  </a:ext>
                </a:extLst>
              </p:cNvPr>
              <p:cNvSpPr/>
              <p:nvPr/>
            </p:nvSpPr>
            <p:spPr>
              <a:xfrm rot="3731356">
                <a:off x="8803365" y="2723861"/>
                <a:ext cx="374850" cy="12814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B8D332AB-232E-7057-22E5-EEF78BF7D213}"/>
                </a:ext>
              </a:extLst>
            </p:cNvPr>
            <p:cNvSpPr/>
            <p:nvPr/>
          </p:nvSpPr>
          <p:spPr>
            <a:xfrm>
              <a:off x="7462597" y="3289019"/>
              <a:ext cx="3181186" cy="260980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92B7D247-1A47-F7CB-A412-EA8073901F05}"/>
                </a:ext>
              </a:extLst>
            </p:cNvPr>
            <p:cNvSpPr txBox="1"/>
            <p:nvPr/>
          </p:nvSpPr>
          <p:spPr>
            <a:xfrm>
              <a:off x="3402538" y="5318184"/>
              <a:ext cx="26143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b="1" dirty="0"/>
                <a:t>Quadruped robot</a:t>
              </a:r>
              <a:endParaRPr kumimoji="1" lang="ja-JP" altLang="en-US" sz="2000" b="1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C8AE7C77-C218-9F10-A897-301E22FCEB9C}"/>
                </a:ext>
              </a:extLst>
            </p:cNvPr>
            <p:cNvSpPr txBox="1"/>
            <p:nvPr/>
          </p:nvSpPr>
          <p:spPr>
            <a:xfrm>
              <a:off x="2158557" y="3289019"/>
              <a:ext cx="2405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b="1" dirty="0"/>
                <a:t>Wheeled robot</a:t>
              </a:r>
              <a:endParaRPr kumimoji="1" lang="ja-JP" altLang="en-US" sz="2000" b="1" dirty="0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E04DA131-75BC-BEFB-E837-F32D2668DC25}"/>
                </a:ext>
              </a:extLst>
            </p:cNvPr>
            <p:cNvSpPr txBox="1"/>
            <p:nvPr/>
          </p:nvSpPr>
          <p:spPr>
            <a:xfrm>
              <a:off x="9670946" y="4277727"/>
              <a:ext cx="1028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/>
                <a:t>Tester</a:t>
              </a:r>
              <a:endParaRPr kumimoji="1" lang="ja-JP" altLang="en-US" b="1" dirty="0"/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6C633D11-54F3-FC5D-0EDD-E37155FA48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2808" y="4647059"/>
              <a:ext cx="531975" cy="33620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C2B16D77-77AD-DC67-07AC-A8A2F8254C79}"/>
                </a:ext>
              </a:extLst>
            </p:cNvPr>
            <p:cNvGrpSpPr/>
            <p:nvPr/>
          </p:nvGrpSpPr>
          <p:grpSpPr>
            <a:xfrm>
              <a:off x="8196718" y="4393786"/>
              <a:ext cx="1346090" cy="1249660"/>
              <a:chOff x="2653126" y="362583"/>
              <a:chExt cx="1346090" cy="1249660"/>
            </a:xfrm>
          </p:grpSpPr>
          <p:sp>
            <p:nvSpPr>
              <p:cNvPr id="36" name="四角形: 角を丸くする 35">
                <a:extLst>
                  <a:ext uri="{FF2B5EF4-FFF2-40B4-BE49-F238E27FC236}">
                    <a16:creationId xmlns:a16="http://schemas.microsoft.com/office/drawing/2014/main" id="{A6ACA23B-47A9-C5AD-ED7C-5B5047EEE4D1}"/>
                  </a:ext>
                </a:extLst>
              </p:cNvPr>
              <p:cNvSpPr/>
              <p:nvPr/>
            </p:nvSpPr>
            <p:spPr>
              <a:xfrm rot="18783480">
                <a:off x="2636770" y="1274388"/>
                <a:ext cx="416025" cy="13587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円/楕円 74">
                <a:extLst>
                  <a:ext uri="{FF2B5EF4-FFF2-40B4-BE49-F238E27FC236}">
                    <a16:creationId xmlns:a16="http://schemas.microsoft.com/office/drawing/2014/main" id="{4084FBF9-A6B1-B78B-4764-7ADD7372AE1A}"/>
                  </a:ext>
                </a:extLst>
              </p:cNvPr>
              <p:cNvSpPr/>
              <p:nvPr/>
            </p:nvSpPr>
            <p:spPr>
              <a:xfrm rot="3108827">
                <a:off x="3052933" y="440630"/>
                <a:ext cx="761802" cy="690231"/>
              </a:xfrm>
              <a:custGeom>
                <a:avLst/>
                <a:gdLst>
                  <a:gd name="connsiteX0" fmla="*/ 0 w 990000"/>
                  <a:gd name="connsiteY0" fmla="*/ 495000 h 990000"/>
                  <a:gd name="connsiteX1" fmla="*/ 495000 w 990000"/>
                  <a:gd name="connsiteY1" fmla="*/ 0 h 990000"/>
                  <a:gd name="connsiteX2" fmla="*/ 990000 w 990000"/>
                  <a:gd name="connsiteY2" fmla="*/ 495000 h 990000"/>
                  <a:gd name="connsiteX3" fmla="*/ 495000 w 990000"/>
                  <a:gd name="connsiteY3" fmla="*/ 990000 h 990000"/>
                  <a:gd name="connsiteX4" fmla="*/ 0 w 990000"/>
                  <a:gd name="connsiteY4" fmla="*/ 495000 h 990000"/>
                  <a:gd name="connsiteX0" fmla="*/ 0 w 990000"/>
                  <a:gd name="connsiteY0" fmla="*/ 320828 h 815828"/>
                  <a:gd name="connsiteX1" fmla="*/ 495000 w 990000"/>
                  <a:gd name="connsiteY1" fmla="*/ 0 h 815828"/>
                  <a:gd name="connsiteX2" fmla="*/ 990000 w 990000"/>
                  <a:gd name="connsiteY2" fmla="*/ 320828 h 815828"/>
                  <a:gd name="connsiteX3" fmla="*/ 495000 w 990000"/>
                  <a:gd name="connsiteY3" fmla="*/ 815828 h 815828"/>
                  <a:gd name="connsiteX4" fmla="*/ 0 w 990000"/>
                  <a:gd name="connsiteY4" fmla="*/ 320828 h 815828"/>
                  <a:gd name="connsiteX0" fmla="*/ 449 w 990449"/>
                  <a:gd name="connsiteY0" fmla="*/ 320828 h 670685"/>
                  <a:gd name="connsiteX1" fmla="*/ 495449 w 990449"/>
                  <a:gd name="connsiteY1" fmla="*/ 0 h 670685"/>
                  <a:gd name="connsiteX2" fmla="*/ 990449 w 990449"/>
                  <a:gd name="connsiteY2" fmla="*/ 320828 h 670685"/>
                  <a:gd name="connsiteX3" fmla="*/ 568020 w 990449"/>
                  <a:gd name="connsiteY3" fmla="*/ 670685 h 670685"/>
                  <a:gd name="connsiteX4" fmla="*/ 449 w 990449"/>
                  <a:gd name="connsiteY4" fmla="*/ 320828 h 670685"/>
                  <a:gd name="connsiteX0" fmla="*/ 168 w 990168"/>
                  <a:gd name="connsiteY0" fmla="*/ 320828 h 685199"/>
                  <a:gd name="connsiteX1" fmla="*/ 495168 w 990168"/>
                  <a:gd name="connsiteY1" fmla="*/ 0 h 685199"/>
                  <a:gd name="connsiteX2" fmla="*/ 990168 w 990168"/>
                  <a:gd name="connsiteY2" fmla="*/ 320828 h 685199"/>
                  <a:gd name="connsiteX3" fmla="*/ 538711 w 990168"/>
                  <a:gd name="connsiteY3" fmla="*/ 685199 h 685199"/>
                  <a:gd name="connsiteX4" fmla="*/ 168 w 990168"/>
                  <a:gd name="connsiteY4" fmla="*/ 320828 h 685199"/>
                  <a:gd name="connsiteX0" fmla="*/ 18 w 990018"/>
                  <a:gd name="connsiteY0" fmla="*/ 320828 h 685199"/>
                  <a:gd name="connsiteX1" fmla="*/ 524046 w 990018"/>
                  <a:gd name="connsiteY1" fmla="*/ 0 h 685199"/>
                  <a:gd name="connsiteX2" fmla="*/ 990018 w 990018"/>
                  <a:gd name="connsiteY2" fmla="*/ 320828 h 685199"/>
                  <a:gd name="connsiteX3" fmla="*/ 538561 w 990018"/>
                  <a:gd name="connsiteY3" fmla="*/ 685199 h 685199"/>
                  <a:gd name="connsiteX4" fmla="*/ 18 w 990018"/>
                  <a:gd name="connsiteY4" fmla="*/ 320828 h 685199"/>
                  <a:gd name="connsiteX0" fmla="*/ 14 w 990014"/>
                  <a:gd name="connsiteY0" fmla="*/ 341063 h 705434"/>
                  <a:gd name="connsiteX1" fmla="*/ 524042 w 990014"/>
                  <a:gd name="connsiteY1" fmla="*/ 20235 h 705434"/>
                  <a:gd name="connsiteX2" fmla="*/ 990014 w 990014"/>
                  <a:gd name="connsiteY2" fmla="*/ 341063 h 705434"/>
                  <a:gd name="connsiteX3" fmla="*/ 538557 w 990014"/>
                  <a:gd name="connsiteY3" fmla="*/ 705434 h 705434"/>
                  <a:gd name="connsiteX4" fmla="*/ 14 w 990014"/>
                  <a:gd name="connsiteY4" fmla="*/ 341063 h 705434"/>
                  <a:gd name="connsiteX0" fmla="*/ 14 w 990014"/>
                  <a:gd name="connsiteY0" fmla="*/ 321509 h 685880"/>
                  <a:gd name="connsiteX1" fmla="*/ 524042 w 990014"/>
                  <a:gd name="connsiteY1" fmla="*/ 681 h 685880"/>
                  <a:gd name="connsiteX2" fmla="*/ 990014 w 990014"/>
                  <a:gd name="connsiteY2" fmla="*/ 321509 h 685880"/>
                  <a:gd name="connsiteX3" fmla="*/ 538557 w 990014"/>
                  <a:gd name="connsiteY3" fmla="*/ 685880 h 685880"/>
                  <a:gd name="connsiteX4" fmla="*/ 14 w 990014"/>
                  <a:gd name="connsiteY4" fmla="*/ 321509 h 685880"/>
                  <a:gd name="connsiteX0" fmla="*/ 14 w 990014"/>
                  <a:gd name="connsiteY0" fmla="*/ 325860 h 690231"/>
                  <a:gd name="connsiteX1" fmla="*/ 524042 w 990014"/>
                  <a:gd name="connsiteY1" fmla="*/ 5032 h 690231"/>
                  <a:gd name="connsiteX2" fmla="*/ 990014 w 990014"/>
                  <a:gd name="connsiteY2" fmla="*/ 325860 h 690231"/>
                  <a:gd name="connsiteX3" fmla="*/ 538557 w 990014"/>
                  <a:gd name="connsiteY3" fmla="*/ 690231 h 690231"/>
                  <a:gd name="connsiteX4" fmla="*/ 14 w 990014"/>
                  <a:gd name="connsiteY4" fmla="*/ 325860 h 690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14" h="690231">
                    <a:moveTo>
                      <a:pt x="14" y="325860"/>
                    </a:moveTo>
                    <a:cubicBezTo>
                      <a:pt x="-2405" y="211660"/>
                      <a:pt x="294205" y="-38511"/>
                      <a:pt x="524042" y="5032"/>
                    </a:cubicBezTo>
                    <a:cubicBezTo>
                      <a:pt x="753879" y="48575"/>
                      <a:pt x="990014" y="52479"/>
                      <a:pt x="990014" y="325860"/>
                    </a:cubicBezTo>
                    <a:cubicBezTo>
                      <a:pt x="990014" y="599241"/>
                      <a:pt x="811938" y="690231"/>
                      <a:pt x="538557" y="690231"/>
                    </a:cubicBezTo>
                    <a:cubicBezTo>
                      <a:pt x="265176" y="690231"/>
                      <a:pt x="2433" y="440060"/>
                      <a:pt x="14" y="32586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A950527C-7E60-648D-C0FE-D234CC15CCEF}"/>
                  </a:ext>
                </a:extLst>
              </p:cNvPr>
              <p:cNvSpPr/>
              <p:nvPr/>
            </p:nvSpPr>
            <p:spPr>
              <a:xfrm>
                <a:off x="3216826" y="406361"/>
                <a:ext cx="385744" cy="12600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2" name="図 21">
                <a:extLst>
                  <a:ext uri="{FF2B5EF4-FFF2-40B4-BE49-F238E27FC236}">
                    <a16:creationId xmlns:a16="http://schemas.microsoft.com/office/drawing/2014/main" id="{967E8D6B-31A0-A0C4-2AC8-336AA60B77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 flipH="1">
                <a:off x="2868452" y="559650"/>
                <a:ext cx="1130764" cy="1052593"/>
              </a:xfrm>
              <a:prstGeom prst="rect">
                <a:avLst/>
              </a:prstGeom>
            </p:spPr>
          </p:pic>
          <p:sp>
            <p:nvSpPr>
              <p:cNvPr id="24" name="正方形/長方形 75">
                <a:extLst>
                  <a:ext uri="{FF2B5EF4-FFF2-40B4-BE49-F238E27FC236}">
                    <a16:creationId xmlns:a16="http://schemas.microsoft.com/office/drawing/2014/main" id="{E1B2416B-EE55-870F-60F8-CC8B82138ABF}"/>
                  </a:ext>
                </a:extLst>
              </p:cNvPr>
              <p:cNvSpPr/>
              <p:nvPr/>
            </p:nvSpPr>
            <p:spPr>
              <a:xfrm>
                <a:off x="2883184" y="362583"/>
                <a:ext cx="1042112" cy="151857"/>
              </a:xfrm>
              <a:custGeom>
                <a:avLst/>
                <a:gdLst>
                  <a:gd name="connsiteX0" fmla="*/ 0 w 828000"/>
                  <a:gd name="connsiteY0" fmla="*/ 0 h 252000"/>
                  <a:gd name="connsiteX1" fmla="*/ 828000 w 828000"/>
                  <a:gd name="connsiteY1" fmla="*/ 0 h 252000"/>
                  <a:gd name="connsiteX2" fmla="*/ 828000 w 828000"/>
                  <a:gd name="connsiteY2" fmla="*/ 252000 h 252000"/>
                  <a:gd name="connsiteX3" fmla="*/ 0 w 828000"/>
                  <a:gd name="connsiteY3" fmla="*/ 252000 h 252000"/>
                  <a:gd name="connsiteX4" fmla="*/ 0 w 828000"/>
                  <a:gd name="connsiteY4" fmla="*/ 0 h 252000"/>
                  <a:gd name="connsiteX0" fmla="*/ 0 w 828000"/>
                  <a:gd name="connsiteY0" fmla="*/ 0 h 252000"/>
                  <a:gd name="connsiteX1" fmla="*/ 828000 w 828000"/>
                  <a:gd name="connsiteY1" fmla="*/ 0 h 252000"/>
                  <a:gd name="connsiteX2" fmla="*/ 828000 w 828000"/>
                  <a:gd name="connsiteY2" fmla="*/ 252000 h 252000"/>
                  <a:gd name="connsiteX3" fmla="*/ 0 w 828000"/>
                  <a:gd name="connsiteY3" fmla="*/ 252000 h 252000"/>
                  <a:gd name="connsiteX4" fmla="*/ 0 w 828000"/>
                  <a:gd name="connsiteY4" fmla="*/ 0 h 252000"/>
                  <a:gd name="connsiteX0" fmla="*/ 0 w 828000"/>
                  <a:gd name="connsiteY0" fmla="*/ 0 h 252000"/>
                  <a:gd name="connsiteX1" fmla="*/ 828000 w 828000"/>
                  <a:gd name="connsiteY1" fmla="*/ 0 h 252000"/>
                  <a:gd name="connsiteX2" fmla="*/ 828000 w 828000"/>
                  <a:gd name="connsiteY2" fmla="*/ 252000 h 252000"/>
                  <a:gd name="connsiteX3" fmla="*/ 0 w 828000"/>
                  <a:gd name="connsiteY3" fmla="*/ 252000 h 252000"/>
                  <a:gd name="connsiteX4" fmla="*/ 0 w 828000"/>
                  <a:gd name="connsiteY4" fmla="*/ 0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000" h="252000">
                    <a:moveTo>
                      <a:pt x="0" y="0"/>
                    </a:moveTo>
                    <a:lnTo>
                      <a:pt x="828000" y="0"/>
                    </a:lnTo>
                    <a:lnTo>
                      <a:pt x="828000" y="252000"/>
                    </a:lnTo>
                    <a:cubicBezTo>
                      <a:pt x="522971" y="150400"/>
                      <a:pt x="319543" y="106857"/>
                      <a:pt x="0" y="252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四角形: 角を丸くする 25">
                <a:extLst>
                  <a:ext uri="{FF2B5EF4-FFF2-40B4-BE49-F238E27FC236}">
                    <a16:creationId xmlns:a16="http://schemas.microsoft.com/office/drawing/2014/main" id="{2E75C884-65E1-5488-E6E8-41BDF9347F60}"/>
                  </a:ext>
                </a:extLst>
              </p:cNvPr>
              <p:cNvSpPr/>
              <p:nvPr/>
            </p:nvSpPr>
            <p:spPr>
              <a:xfrm>
                <a:off x="3004816" y="1171412"/>
                <a:ext cx="920480" cy="251904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HMD</a:t>
                </a:r>
                <a:endParaRPr kumimoji="1" lang="ja-JP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楕円 31">
                <a:extLst>
                  <a:ext uri="{FF2B5EF4-FFF2-40B4-BE49-F238E27FC236}">
                    <a16:creationId xmlns:a16="http://schemas.microsoft.com/office/drawing/2014/main" id="{E37B1013-A8E3-5EE7-95C6-775DA8C0266B}"/>
                  </a:ext>
                </a:extLst>
              </p:cNvPr>
              <p:cNvSpPr/>
              <p:nvPr/>
            </p:nvSpPr>
            <p:spPr>
              <a:xfrm>
                <a:off x="2653126" y="1307467"/>
                <a:ext cx="304385" cy="30477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0DCDA30C-ACB2-1C87-25DC-F44D7BF9D595}"/>
                </a:ext>
              </a:extLst>
            </p:cNvPr>
            <p:cNvSpPr txBox="1"/>
            <p:nvPr/>
          </p:nvSpPr>
          <p:spPr>
            <a:xfrm>
              <a:off x="6424863" y="2696050"/>
              <a:ext cx="4152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Body</a:t>
              </a:r>
              <a:r>
                <a:rPr kumimoji="1" lang="en-US" altLang="ja-JP" sz="2400" b="1" dirty="0"/>
                <a:t> motion display</a:t>
              </a:r>
              <a:endParaRPr kumimoji="1" lang="ja-JP" altLang="en-US" sz="2400" b="1" dirty="0"/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FB5E3DE0-FB38-A5A2-FE66-60FD0F758AF2}"/>
                </a:ext>
              </a:extLst>
            </p:cNvPr>
            <p:cNvCxnSpPr>
              <a:cxnSpLocks/>
            </p:cNvCxnSpPr>
            <p:nvPr/>
          </p:nvCxnSpPr>
          <p:spPr>
            <a:xfrm>
              <a:off x="6789011" y="3256903"/>
              <a:ext cx="1544377" cy="1157552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9D91990E-DC8B-DDEA-D520-902DF3BF6474}"/>
                </a:ext>
              </a:extLst>
            </p:cNvPr>
            <p:cNvSpPr/>
            <p:nvPr/>
          </p:nvSpPr>
          <p:spPr>
            <a:xfrm>
              <a:off x="2037100" y="2089310"/>
              <a:ext cx="3964581" cy="20718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E1C5249E-CF69-488F-116A-DC2B5B3844FC}"/>
                </a:ext>
              </a:extLst>
            </p:cNvPr>
            <p:cNvSpPr txBox="1"/>
            <p:nvPr/>
          </p:nvSpPr>
          <p:spPr>
            <a:xfrm>
              <a:off x="2647576" y="4418857"/>
              <a:ext cx="2807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Remote space 2</a:t>
              </a:r>
              <a:endParaRPr kumimoji="1" lang="ja-JP" altLang="en-US" sz="2400" b="1" dirty="0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E9E12F6B-4A53-554A-385E-3F4B199EE291}"/>
                </a:ext>
              </a:extLst>
            </p:cNvPr>
            <p:cNvSpPr txBox="1"/>
            <p:nvPr/>
          </p:nvSpPr>
          <p:spPr>
            <a:xfrm>
              <a:off x="2234735" y="2117737"/>
              <a:ext cx="2774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Remote space 1</a:t>
              </a:r>
              <a:endParaRPr kumimoji="1" lang="ja-JP" altLang="en-US" sz="2400" b="1" dirty="0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EB7EC57D-1FA1-0A0B-2C88-460CD7DE4CAB}"/>
                </a:ext>
              </a:extLst>
            </p:cNvPr>
            <p:cNvSpPr txBox="1"/>
            <p:nvPr/>
          </p:nvSpPr>
          <p:spPr>
            <a:xfrm>
              <a:off x="7915841" y="3359821"/>
              <a:ext cx="2544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Local</a:t>
              </a:r>
              <a:r>
                <a:rPr kumimoji="1" lang="en-US" altLang="ja-JP" sz="2400" b="1" dirty="0"/>
                <a:t> space</a:t>
              </a:r>
              <a:endParaRPr kumimoji="1" lang="ja-JP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74163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5CF86E39-536C-E0FB-F235-26E2333F0305}"/>
              </a:ext>
            </a:extLst>
          </p:cNvPr>
          <p:cNvGrpSpPr/>
          <p:nvPr/>
        </p:nvGrpSpPr>
        <p:grpSpPr>
          <a:xfrm>
            <a:off x="-1374457" y="3125198"/>
            <a:ext cx="12073892" cy="2787310"/>
            <a:chOff x="-1374457" y="3125198"/>
            <a:chExt cx="12073892" cy="2787310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84ECE1C-FDD6-0C67-3FD5-E31AC6224F5D}"/>
                </a:ext>
              </a:extLst>
            </p:cNvPr>
            <p:cNvSpPr/>
            <p:nvPr/>
          </p:nvSpPr>
          <p:spPr>
            <a:xfrm>
              <a:off x="2937004" y="3840618"/>
              <a:ext cx="3964581" cy="20718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D561ADB8-2F75-EC0A-75AC-422B7E3B58C7}"/>
                </a:ext>
              </a:extLst>
            </p:cNvPr>
            <p:cNvGrpSpPr/>
            <p:nvPr/>
          </p:nvGrpSpPr>
          <p:grpSpPr>
            <a:xfrm>
              <a:off x="3188761" y="4625425"/>
              <a:ext cx="1063182" cy="1130864"/>
              <a:chOff x="689583" y="1871374"/>
              <a:chExt cx="1063182" cy="1130864"/>
            </a:xfrm>
          </p:grpSpPr>
          <p:sp>
            <p:nvSpPr>
              <p:cNvPr id="3" name="四角形: 角を丸くする 2">
                <a:extLst>
                  <a:ext uri="{FF2B5EF4-FFF2-40B4-BE49-F238E27FC236}">
                    <a16:creationId xmlns:a16="http://schemas.microsoft.com/office/drawing/2014/main" id="{7D67EC7D-3F43-06F7-70CA-4340E639E980}"/>
                  </a:ext>
                </a:extLst>
              </p:cNvPr>
              <p:cNvSpPr/>
              <p:nvPr/>
            </p:nvSpPr>
            <p:spPr>
              <a:xfrm rot="1929070">
                <a:off x="1264151" y="1871374"/>
                <a:ext cx="488614" cy="257815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四角形: 角を丸くする 4">
                <a:extLst>
                  <a:ext uri="{FF2B5EF4-FFF2-40B4-BE49-F238E27FC236}">
                    <a16:creationId xmlns:a16="http://schemas.microsoft.com/office/drawing/2014/main" id="{0EE4ED49-CFDC-3359-3A58-D2ACE5D9C2CF}"/>
                  </a:ext>
                </a:extLst>
              </p:cNvPr>
              <p:cNvSpPr/>
              <p:nvPr/>
            </p:nvSpPr>
            <p:spPr>
              <a:xfrm rot="1929070">
                <a:off x="967462" y="2056613"/>
                <a:ext cx="445321" cy="869801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四角形: 角を丸くする 5">
                <a:extLst>
                  <a:ext uri="{FF2B5EF4-FFF2-40B4-BE49-F238E27FC236}">
                    <a16:creationId xmlns:a16="http://schemas.microsoft.com/office/drawing/2014/main" id="{6135533B-6437-86A0-F246-25A3767F0DB8}"/>
                  </a:ext>
                </a:extLst>
              </p:cNvPr>
              <p:cNvSpPr/>
              <p:nvPr/>
            </p:nvSpPr>
            <p:spPr>
              <a:xfrm rot="1929070">
                <a:off x="1529481" y="2284458"/>
                <a:ext cx="161181" cy="168704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四角形: 角を丸くする 6">
                <a:extLst>
                  <a:ext uri="{FF2B5EF4-FFF2-40B4-BE49-F238E27FC236}">
                    <a16:creationId xmlns:a16="http://schemas.microsoft.com/office/drawing/2014/main" id="{148FCDEA-FAC9-4715-7CD8-8AFCC6BD189C}"/>
                  </a:ext>
                </a:extLst>
              </p:cNvPr>
              <p:cNvSpPr/>
              <p:nvPr/>
            </p:nvSpPr>
            <p:spPr>
              <a:xfrm rot="1929070">
                <a:off x="1194636" y="2833534"/>
                <a:ext cx="161181" cy="168704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四角形: 角を丸くする 7">
                <a:extLst>
                  <a:ext uri="{FF2B5EF4-FFF2-40B4-BE49-F238E27FC236}">
                    <a16:creationId xmlns:a16="http://schemas.microsoft.com/office/drawing/2014/main" id="{709C8D0F-7D4E-0702-E9F1-CCC5C8FB2682}"/>
                  </a:ext>
                </a:extLst>
              </p:cNvPr>
              <p:cNvSpPr/>
              <p:nvPr/>
            </p:nvSpPr>
            <p:spPr>
              <a:xfrm rot="1929070">
                <a:off x="689583" y="2504304"/>
                <a:ext cx="161181" cy="168704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四角形: 角を丸くする 8">
                <a:extLst>
                  <a:ext uri="{FF2B5EF4-FFF2-40B4-BE49-F238E27FC236}">
                    <a16:creationId xmlns:a16="http://schemas.microsoft.com/office/drawing/2014/main" id="{017A3600-4B49-93E8-564D-7A27DFDBC328}"/>
                  </a:ext>
                </a:extLst>
              </p:cNvPr>
              <p:cNvSpPr/>
              <p:nvPr/>
            </p:nvSpPr>
            <p:spPr>
              <a:xfrm rot="1929070">
                <a:off x="1035158" y="1973239"/>
                <a:ext cx="161181" cy="168704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楕円 9">
                <a:extLst>
                  <a:ext uri="{FF2B5EF4-FFF2-40B4-BE49-F238E27FC236}">
                    <a16:creationId xmlns:a16="http://schemas.microsoft.com/office/drawing/2014/main" id="{E216A11D-432E-6C30-03A4-B09C245EFAA8}"/>
                  </a:ext>
                </a:extLst>
              </p:cNvPr>
              <p:cNvSpPr/>
              <p:nvPr/>
            </p:nvSpPr>
            <p:spPr>
              <a:xfrm rot="1927861">
                <a:off x="849955" y="2670768"/>
                <a:ext cx="374850" cy="12814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05FA7139-D1D7-74C0-970B-E2A02E1A6AB5}"/>
                </a:ext>
              </a:extLst>
            </p:cNvPr>
            <p:cNvGrpSpPr/>
            <p:nvPr/>
          </p:nvGrpSpPr>
          <p:grpSpPr>
            <a:xfrm>
              <a:off x="1059028" y="4673778"/>
              <a:ext cx="1076983" cy="1002167"/>
              <a:chOff x="8452299" y="2286847"/>
              <a:chExt cx="1076983" cy="1002167"/>
            </a:xfrm>
          </p:grpSpPr>
          <p:sp>
            <p:nvSpPr>
              <p:cNvPr id="12" name="四角形: 角を丸くする 11">
                <a:extLst>
                  <a:ext uri="{FF2B5EF4-FFF2-40B4-BE49-F238E27FC236}">
                    <a16:creationId xmlns:a16="http://schemas.microsoft.com/office/drawing/2014/main" id="{87E3D7FA-C9FA-D0D3-60EB-93E3806853FE}"/>
                  </a:ext>
                </a:extLst>
              </p:cNvPr>
              <p:cNvSpPr/>
              <p:nvPr/>
            </p:nvSpPr>
            <p:spPr>
              <a:xfrm rot="9212231">
                <a:off x="8679550" y="2435292"/>
                <a:ext cx="622482" cy="705278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楕円 13">
                <a:extLst>
                  <a:ext uri="{FF2B5EF4-FFF2-40B4-BE49-F238E27FC236}">
                    <a16:creationId xmlns:a16="http://schemas.microsoft.com/office/drawing/2014/main" id="{E927DAB1-7AAD-C27C-39C4-5B10077E99B9}"/>
                  </a:ext>
                </a:extLst>
              </p:cNvPr>
              <p:cNvSpPr/>
              <p:nvPr/>
            </p:nvSpPr>
            <p:spPr>
              <a:xfrm rot="20085061">
                <a:off x="8897147" y="3080882"/>
                <a:ext cx="632135" cy="208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楕円 14">
                <a:extLst>
                  <a:ext uri="{FF2B5EF4-FFF2-40B4-BE49-F238E27FC236}">
                    <a16:creationId xmlns:a16="http://schemas.microsoft.com/office/drawing/2014/main" id="{EFF9CBEF-8563-0359-9FF0-DE2015B2F661}"/>
                  </a:ext>
                </a:extLst>
              </p:cNvPr>
              <p:cNvSpPr/>
              <p:nvPr/>
            </p:nvSpPr>
            <p:spPr>
              <a:xfrm rot="20085061">
                <a:off x="8452299" y="2286847"/>
                <a:ext cx="632135" cy="208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楕円 15">
                <a:extLst>
                  <a:ext uri="{FF2B5EF4-FFF2-40B4-BE49-F238E27FC236}">
                    <a16:creationId xmlns:a16="http://schemas.microsoft.com/office/drawing/2014/main" id="{3658E5CC-069A-D660-D30F-8779191A1534}"/>
                  </a:ext>
                </a:extLst>
              </p:cNvPr>
              <p:cNvSpPr/>
              <p:nvPr/>
            </p:nvSpPr>
            <p:spPr>
              <a:xfrm rot="3731356">
                <a:off x="8803365" y="2723861"/>
                <a:ext cx="374850" cy="12814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B8D332AB-232E-7057-22E5-EEF78BF7D213}"/>
                </a:ext>
              </a:extLst>
            </p:cNvPr>
            <p:cNvSpPr/>
            <p:nvPr/>
          </p:nvSpPr>
          <p:spPr>
            <a:xfrm>
              <a:off x="7462597" y="3700285"/>
              <a:ext cx="3181186" cy="219853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92B7D247-1A47-F7CB-A412-EA8073901F05}"/>
                </a:ext>
              </a:extLst>
            </p:cNvPr>
            <p:cNvSpPr txBox="1"/>
            <p:nvPr/>
          </p:nvSpPr>
          <p:spPr>
            <a:xfrm>
              <a:off x="3886631" y="5168430"/>
              <a:ext cx="30371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b="1" dirty="0"/>
                <a:t>Quadruped robot</a:t>
              </a:r>
              <a:endParaRPr kumimoji="1" lang="ja-JP" altLang="en-US" sz="2400" b="1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C8AE7C77-C218-9F10-A897-301E22FCEB9C}"/>
                </a:ext>
              </a:extLst>
            </p:cNvPr>
            <p:cNvSpPr txBox="1"/>
            <p:nvPr/>
          </p:nvSpPr>
          <p:spPr>
            <a:xfrm>
              <a:off x="-1329418" y="5085085"/>
              <a:ext cx="2714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Wheeled robot</a:t>
              </a:r>
              <a:endParaRPr kumimoji="1" lang="ja-JP" altLang="en-US" sz="2400" b="1" dirty="0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E04DA131-75BC-BEFB-E837-F32D2668DC25}"/>
                </a:ext>
              </a:extLst>
            </p:cNvPr>
            <p:cNvSpPr txBox="1"/>
            <p:nvPr/>
          </p:nvSpPr>
          <p:spPr>
            <a:xfrm>
              <a:off x="9670946" y="4277727"/>
              <a:ext cx="1028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/>
                <a:t>User</a:t>
              </a:r>
              <a:endParaRPr kumimoji="1" lang="ja-JP" altLang="en-US" b="1" dirty="0"/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6C633D11-54F3-FC5D-0EDD-E37155FA48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71787" y="4674348"/>
              <a:ext cx="248909" cy="398589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C2B16D77-77AD-DC67-07AC-A8A2F8254C79}"/>
                </a:ext>
              </a:extLst>
            </p:cNvPr>
            <p:cNvGrpSpPr/>
            <p:nvPr/>
          </p:nvGrpSpPr>
          <p:grpSpPr>
            <a:xfrm>
              <a:off x="8324856" y="4551163"/>
              <a:ext cx="1346090" cy="1249660"/>
              <a:chOff x="2653126" y="362583"/>
              <a:chExt cx="1346090" cy="1249660"/>
            </a:xfrm>
          </p:grpSpPr>
          <p:sp>
            <p:nvSpPr>
              <p:cNvPr id="36" name="四角形: 角を丸くする 35">
                <a:extLst>
                  <a:ext uri="{FF2B5EF4-FFF2-40B4-BE49-F238E27FC236}">
                    <a16:creationId xmlns:a16="http://schemas.microsoft.com/office/drawing/2014/main" id="{A6ACA23B-47A9-C5AD-ED7C-5B5047EEE4D1}"/>
                  </a:ext>
                </a:extLst>
              </p:cNvPr>
              <p:cNvSpPr/>
              <p:nvPr/>
            </p:nvSpPr>
            <p:spPr>
              <a:xfrm rot="18783480">
                <a:off x="2636770" y="1274388"/>
                <a:ext cx="416025" cy="13587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円/楕円 74">
                <a:extLst>
                  <a:ext uri="{FF2B5EF4-FFF2-40B4-BE49-F238E27FC236}">
                    <a16:creationId xmlns:a16="http://schemas.microsoft.com/office/drawing/2014/main" id="{4084FBF9-A6B1-B78B-4764-7ADD7372AE1A}"/>
                  </a:ext>
                </a:extLst>
              </p:cNvPr>
              <p:cNvSpPr/>
              <p:nvPr/>
            </p:nvSpPr>
            <p:spPr>
              <a:xfrm rot="3108827">
                <a:off x="3052933" y="440630"/>
                <a:ext cx="761802" cy="690231"/>
              </a:xfrm>
              <a:custGeom>
                <a:avLst/>
                <a:gdLst>
                  <a:gd name="connsiteX0" fmla="*/ 0 w 990000"/>
                  <a:gd name="connsiteY0" fmla="*/ 495000 h 990000"/>
                  <a:gd name="connsiteX1" fmla="*/ 495000 w 990000"/>
                  <a:gd name="connsiteY1" fmla="*/ 0 h 990000"/>
                  <a:gd name="connsiteX2" fmla="*/ 990000 w 990000"/>
                  <a:gd name="connsiteY2" fmla="*/ 495000 h 990000"/>
                  <a:gd name="connsiteX3" fmla="*/ 495000 w 990000"/>
                  <a:gd name="connsiteY3" fmla="*/ 990000 h 990000"/>
                  <a:gd name="connsiteX4" fmla="*/ 0 w 990000"/>
                  <a:gd name="connsiteY4" fmla="*/ 495000 h 990000"/>
                  <a:gd name="connsiteX0" fmla="*/ 0 w 990000"/>
                  <a:gd name="connsiteY0" fmla="*/ 320828 h 815828"/>
                  <a:gd name="connsiteX1" fmla="*/ 495000 w 990000"/>
                  <a:gd name="connsiteY1" fmla="*/ 0 h 815828"/>
                  <a:gd name="connsiteX2" fmla="*/ 990000 w 990000"/>
                  <a:gd name="connsiteY2" fmla="*/ 320828 h 815828"/>
                  <a:gd name="connsiteX3" fmla="*/ 495000 w 990000"/>
                  <a:gd name="connsiteY3" fmla="*/ 815828 h 815828"/>
                  <a:gd name="connsiteX4" fmla="*/ 0 w 990000"/>
                  <a:gd name="connsiteY4" fmla="*/ 320828 h 815828"/>
                  <a:gd name="connsiteX0" fmla="*/ 449 w 990449"/>
                  <a:gd name="connsiteY0" fmla="*/ 320828 h 670685"/>
                  <a:gd name="connsiteX1" fmla="*/ 495449 w 990449"/>
                  <a:gd name="connsiteY1" fmla="*/ 0 h 670685"/>
                  <a:gd name="connsiteX2" fmla="*/ 990449 w 990449"/>
                  <a:gd name="connsiteY2" fmla="*/ 320828 h 670685"/>
                  <a:gd name="connsiteX3" fmla="*/ 568020 w 990449"/>
                  <a:gd name="connsiteY3" fmla="*/ 670685 h 670685"/>
                  <a:gd name="connsiteX4" fmla="*/ 449 w 990449"/>
                  <a:gd name="connsiteY4" fmla="*/ 320828 h 670685"/>
                  <a:gd name="connsiteX0" fmla="*/ 168 w 990168"/>
                  <a:gd name="connsiteY0" fmla="*/ 320828 h 685199"/>
                  <a:gd name="connsiteX1" fmla="*/ 495168 w 990168"/>
                  <a:gd name="connsiteY1" fmla="*/ 0 h 685199"/>
                  <a:gd name="connsiteX2" fmla="*/ 990168 w 990168"/>
                  <a:gd name="connsiteY2" fmla="*/ 320828 h 685199"/>
                  <a:gd name="connsiteX3" fmla="*/ 538711 w 990168"/>
                  <a:gd name="connsiteY3" fmla="*/ 685199 h 685199"/>
                  <a:gd name="connsiteX4" fmla="*/ 168 w 990168"/>
                  <a:gd name="connsiteY4" fmla="*/ 320828 h 685199"/>
                  <a:gd name="connsiteX0" fmla="*/ 18 w 990018"/>
                  <a:gd name="connsiteY0" fmla="*/ 320828 h 685199"/>
                  <a:gd name="connsiteX1" fmla="*/ 524046 w 990018"/>
                  <a:gd name="connsiteY1" fmla="*/ 0 h 685199"/>
                  <a:gd name="connsiteX2" fmla="*/ 990018 w 990018"/>
                  <a:gd name="connsiteY2" fmla="*/ 320828 h 685199"/>
                  <a:gd name="connsiteX3" fmla="*/ 538561 w 990018"/>
                  <a:gd name="connsiteY3" fmla="*/ 685199 h 685199"/>
                  <a:gd name="connsiteX4" fmla="*/ 18 w 990018"/>
                  <a:gd name="connsiteY4" fmla="*/ 320828 h 685199"/>
                  <a:gd name="connsiteX0" fmla="*/ 14 w 990014"/>
                  <a:gd name="connsiteY0" fmla="*/ 341063 h 705434"/>
                  <a:gd name="connsiteX1" fmla="*/ 524042 w 990014"/>
                  <a:gd name="connsiteY1" fmla="*/ 20235 h 705434"/>
                  <a:gd name="connsiteX2" fmla="*/ 990014 w 990014"/>
                  <a:gd name="connsiteY2" fmla="*/ 341063 h 705434"/>
                  <a:gd name="connsiteX3" fmla="*/ 538557 w 990014"/>
                  <a:gd name="connsiteY3" fmla="*/ 705434 h 705434"/>
                  <a:gd name="connsiteX4" fmla="*/ 14 w 990014"/>
                  <a:gd name="connsiteY4" fmla="*/ 341063 h 705434"/>
                  <a:gd name="connsiteX0" fmla="*/ 14 w 990014"/>
                  <a:gd name="connsiteY0" fmla="*/ 321509 h 685880"/>
                  <a:gd name="connsiteX1" fmla="*/ 524042 w 990014"/>
                  <a:gd name="connsiteY1" fmla="*/ 681 h 685880"/>
                  <a:gd name="connsiteX2" fmla="*/ 990014 w 990014"/>
                  <a:gd name="connsiteY2" fmla="*/ 321509 h 685880"/>
                  <a:gd name="connsiteX3" fmla="*/ 538557 w 990014"/>
                  <a:gd name="connsiteY3" fmla="*/ 685880 h 685880"/>
                  <a:gd name="connsiteX4" fmla="*/ 14 w 990014"/>
                  <a:gd name="connsiteY4" fmla="*/ 321509 h 685880"/>
                  <a:gd name="connsiteX0" fmla="*/ 14 w 990014"/>
                  <a:gd name="connsiteY0" fmla="*/ 325860 h 690231"/>
                  <a:gd name="connsiteX1" fmla="*/ 524042 w 990014"/>
                  <a:gd name="connsiteY1" fmla="*/ 5032 h 690231"/>
                  <a:gd name="connsiteX2" fmla="*/ 990014 w 990014"/>
                  <a:gd name="connsiteY2" fmla="*/ 325860 h 690231"/>
                  <a:gd name="connsiteX3" fmla="*/ 538557 w 990014"/>
                  <a:gd name="connsiteY3" fmla="*/ 690231 h 690231"/>
                  <a:gd name="connsiteX4" fmla="*/ 14 w 990014"/>
                  <a:gd name="connsiteY4" fmla="*/ 325860 h 690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14" h="690231">
                    <a:moveTo>
                      <a:pt x="14" y="325860"/>
                    </a:moveTo>
                    <a:cubicBezTo>
                      <a:pt x="-2405" y="211660"/>
                      <a:pt x="294205" y="-38511"/>
                      <a:pt x="524042" y="5032"/>
                    </a:cubicBezTo>
                    <a:cubicBezTo>
                      <a:pt x="753879" y="48575"/>
                      <a:pt x="990014" y="52479"/>
                      <a:pt x="990014" y="325860"/>
                    </a:cubicBezTo>
                    <a:cubicBezTo>
                      <a:pt x="990014" y="599241"/>
                      <a:pt x="811938" y="690231"/>
                      <a:pt x="538557" y="690231"/>
                    </a:cubicBezTo>
                    <a:cubicBezTo>
                      <a:pt x="265176" y="690231"/>
                      <a:pt x="2433" y="440060"/>
                      <a:pt x="14" y="32586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A950527C-7E60-648D-C0FE-D234CC15CCEF}"/>
                  </a:ext>
                </a:extLst>
              </p:cNvPr>
              <p:cNvSpPr/>
              <p:nvPr/>
            </p:nvSpPr>
            <p:spPr>
              <a:xfrm>
                <a:off x="3216826" y="406361"/>
                <a:ext cx="385744" cy="12600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2" name="図 21">
                <a:extLst>
                  <a:ext uri="{FF2B5EF4-FFF2-40B4-BE49-F238E27FC236}">
                    <a16:creationId xmlns:a16="http://schemas.microsoft.com/office/drawing/2014/main" id="{967E8D6B-31A0-A0C4-2AC8-336AA60B77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 flipH="1">
                <a:off x="2868452" y="559650"/>
                <a:ext cx="1130764" cy="1052593"/>
              </a:xfrm>
              <a:prstGeom prst="rect">
                <a:avLst/>
              </a:prstGeom>
            </p:spPr>
          </p:pic>
          <p:sp>
            <p:nvSpPr>
              <p:cNvPr id="24" name="正方形/長方形 75">
                <a:extLst>
                  <a:ext uri="{FF2B5EF4-FFF2-40B4-BE49-F238E27FC236}">
                    <a16:creationId xmlns:a16="http://schemas.microsoft.com/office/drawing/2014/main" id="{E1B2416B-EE55-870F-60F8-CC8B82138ABF}"/>
                  </a:ext>
                </a:extLst>
              </p:cNvPr>
              <p:cNvSpPr/>
              <p:nvPr/>
            </p:nvSpPr>
            <p:spPr>
              <a:xfrm>
                <a:off x="2883184" y="362583"/>
                <a:ext cx="1042112" cy="151857"/>
              </a:xfrm>
              <a:custGeom>
                <a:avLst/>
                <a:gdLst>
                  <a:gd name="connsiteX0" fmla="*/ 0 w 828000"/>
                  <a:gd name="connsiteY0" fmla="*/ 0 h 252000"/>
                  <a:gd name="connsiteX1" fmla="*/ 828000 w 828000"/>
                  <a:gd name="connsiteY1" fmla="*/ 0 h 252000"/>
                  <a:gd name="connsiteX2" fmla="*/ 828000 w 828000"/>
                  <a:gd name="connsiteY2" fmla="*/ 252000 h 252000"/>
                  <a:gd name="connsiteX3" fmla="*/ 0 w 828000"/>
                  <a:gd name="connsiteY3" fmla="*/ 252000 h 252000"/>
                  <a:gd name="connsiteX4" fmla="*/ 0 w 828000"/>
                  <a:gd name="connsiteY4" fmla="*/ 0 h 252000"/>
                  <a:gd name="connsiteX0" fmla="*/ 0 w 828000"/>
                  <a:gd name="connsiteY0" fmla="*/ 0 h 252000"/>
                  <a:gd name="connsiteX1" fmla="*/ 828000 w 828000"/>
                  <a:gd name="connsiteY1" fmla="*/ 0 h 252000"/>
                  <a:gd name="connsiteX2" fmla="*/ 828000 w 828000"/>
                  <a:gd name="connsiteY2" fmla="*/ 252000 h 252000"/>
                  <a:gd name="connsiteX3" fmla="*/ 0 w 828000"/>
                  <a:gd name="connsiteY3" fmla="*/ 252000 h 252000"/>
                  <a:gd name="connsiteX4" fmla="*/ 0 w 828000"/>
                  <a:gd name="connsiteY4" fmla="*/ 0 h 252000"/>
                  <a:gd name="connsiteX0" fmla="*/ 0 w 828000"/>
                  <a:gd name="connsiteY0" fmla="*/ 0 h 252000"/>
                  <a:gd name="connsiteX1" fmla="*/ 828000 w 828000"/>
                  <a:gd name="connsiteY1" fmla="*/ 0 h 252000"/>
                  <a:gd name="connsiteX2" fmla="*/ 828000 w 828000"/>
                  <a:gd name="connsiteY2" fmla="*/ 252000 h 252000"/>
                  <a:gd name="connsiteX3" fmla="*/ 0 w 828000"/>
                  <a:gd name="connsiteY3" fmla="*/ 252000 h 252000"/>
                  <a:gd name="connsiteX4" fmla="*/ 0 w 828000"/>
                  <a:gd name="connsiteY4" fmla="*/ 0 h 25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000" h="252000">
                    <a:moveTo>
                      <a:pt x="0" y="0"/>
                    </a:moveTo>
                    <a:lnTo>
                      <a:pt x="828000" y="0"/>
                    </a:lnTo>
                    <a:lnTo>
                      <a:pt x="828000" y="252000"/>
                    </a:lnTo>
                    <a:cubicBezTo>
                      <a:pt x="522971" y="150400"/>
                      <a:pt x="319543" y="106857"/>
                      <a:pt x="0" y="252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四角形: 角を丸くする 25">
                <a:extLst>
                  <a:ext uri="{FF2B5EF4-FFF2-40B4-BE49-F238E27FC236}">
                    <a16:creationId xmlns:a16="http://schemas.microsoft.com/office/drawing/2014/main" id="{2E75C884-65E1-5488-E6E8-41BDF9347F60}"/>
                  </a:ext>
                </a:extLst>
              </p:cNvPr>
              <p:cNvSpPr/>
              <p:nvPr/>
            </p:nvSpPr>
            <p:spPr>
              <a:xfrm>
                <a:off x="3004816" y="1171412"/>
                <a:ext cx="920480" cy="251904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HMD</a:t>
                </a:r>
                <a:endParaRPr kumimoji="1" lang="ja-JP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楕円 31">
                <a:extLst>
                  <a:ext uri="{FF2B5EF4-FFF2-40B4-BE49-F238E27FC236}">
                    <a16:creationId xmlns:a16="http://schemas.microsoft.com/office/drawing/2014/main" id="{E37B1013-A8E3-5EE7-95C6-775DA8C0266B}"/>
                  </a:ext>
                </a:extLst>
              </p:cNvPr>
              <p:cNvSpPr/>
              <p:nvPr/>
            </p:nvSpPr>
            <p:spPr>
              <a:xfrm>
                <a:off x="2653126" y="1307467"/>
                <a:ext cx="304385" cy="30477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0DCDA30C-ACB2-1C87-25DC-F44D7BF9D595}"/>
                </a:ext>
              </a:extLst>
            </p:cNvPr>
            <p:cNvSpPr txBox="1"/>
            <p:nvPr/>
          </p:nvSpPr>
          <p:spPr>
            <a:xfrm>
              <a:off x="4109249" y="3125198"/>
              <a:ext cx="4152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Body</a:t>
              </a:r>
              <a:r>
                <a:rPr kumimoji="1" lang="en-US" altLang="ja-JP" sz="2400" b="1" dirty="0"/>
                <a:t> motion display</a:t>
              </a:r>
              <a:endParaRPr kumimoji="1" lang="ja-JP" altLang="en-US" sz="2400" b="1" dirty="0"/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FB5E3DE0-FB38-A5A2-FE66-60FD0F758AF2}"/>
                </a:ext>
              </a:extLst>
            </p:cNvPr>
            <p:cNvCxnSpPr>
              <a:cxnSpLocks/>
            </p:cNvCxnSpPr>
            <p:nvPr/>
          </p:nvCxnSpPr>
          <p:spPr>
            <a:xfrm>
              <a:off x="7008829" y="3570613"/>
              <a:ext cx="1538849" cy="105647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9D91990E-DC8B-DDEA-D520-902DF3BF6474}"/>
                </a:ext>
              </a:extLst>
            </p:cNvPr>
            <p:cNvSpPr/>
            <p:nvPr/>
          </p:nvSpPr>
          <p:spPr>
            <a:xfrm>
              <a:off x="-1374457" y="3821486"/>
              <a:ext cx="3964581" cy="20718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E1C5249E-CF69-488F-116A-DC2B5B3844FC}"/>
                </a:ext>
              </a:extLst>
            </p:cNvPr>
            <p:cNvSpPr txBox="1"/>
            <p:nvPr/>
          </p:nvSpPr>
          <p:spPr>
            <a:xfrm>
              <a:off x="3532242" y="3891420"/>
              <a:ext cx="2807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Remote space 2</a:t>
              </a:r>
              <a:endParaRPr kumimoji="1" lang="ja-JP" altLang="en-US" sz="2400" b="1" dirty="0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E9E12F6B-4A53-554A-385E-3F4B199EE291}"/>
                </a:ext>
              </a:extLst>
            </p:cNvPr>
            <p:cNvSpPr txBox="1"/>
            <p:nvPr/>
          </p:nvSpPr>
          <p:spPr>
            <a:xfrm>
              <a:off x="-1176822" y="3849913"/>
              <a:ext cx="2774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Remote space 1</a:t>
              </a:r>
              <a:endParaRPr kumimoji="1" lang="ja-JP" altLang="en-US" sz="2400" b="1" dirty="0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EB7EC57D-1FA1-0A0B-2C88-460CD7DE4CAB}"/>
                </a:ext>
              </a:extLst>
            </p:cNvPr>
            <p:cNvSpPr txBox="1"/>
            <p:nvPr/>
          </p:nvSpPr>
          <p:spPr>
            <a:xfrm>
              <a:off x="7982823" y="3691311"/>
              <a:ext cx="2544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Local</a:t>
              </a:r>
              <a:r>
                <a:rPr kumimoji="1" lang="en-US" altLang="ja-JP" sz="2400" b="1" dirty="0"/>
                <a:t> space</a:t>
              </a:r>
              <a:endParaRPr kumimoji="1" lang="ja-JP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21935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6B3F0B06-D518-CD87-956F-37208338635D}"/>
              </a:ext>
            </a:extLst>
          </p:cNvPr>
          <p:cNvGrpSpPr/>
          <p:nvPr/>
        </p:nvGrpSpPr>
        <p:grpSpPr>
          <a:xfrm>
            <a:off x="811742" y="510134"/>
            <a:ext cx="10130659" cy="4993951"/>
            <a:chOff x="1700016" y="161791"/>
            <a:chExt cx="10130659" cy="4993951"/>
          </a:xfrm>
        </p:grpSpPr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8E50A29C-F8AB-B23F-6C6F-EE8CAFA5269F}"/>
                </a:ext>
              </a:extLst>
            </p:cNvPr>
            <p:cNvSpPr/>
            <p:nvPr/>
          </p:nvSpPr>
          <p:spPr>
            <a:xfrm>
              <a:off x="9904282" y="2348139"/>
              <a:ext cx="351425" cy="369206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id="{00DFF6AA-A471-08D7-D440-69190FC83062}"/>
                </a:ext>
              </a:extLst>
            </p:cNvPr>
            <p:cNvSpPr/>
            <p:nvPr/>
          </p:nvSpPr>
          <p:spPr>
            <a:xfrm>
              <a:off x="9472401" y="4184537"/>
              <a:ext cx="659891" cy="480629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6" name="正方形/長方形 145">
              <a:extLst>
                <a:ext uri="{FF2B5EF4-FFF2-40B4-BE49-F238E27FC236}">
                  <a16:creationId xmlns:a16="http://schemas.microsoft.com/office/drawing/2014/main" id="{66C91597-C7FB-5A4E-9F4E-AF21EDF0602B}"/>
                </a:ext>
              </a:extLst>
            </p:cNvPr>
            <p:cNvSpPr/>
            <p:nvPr/>
          </p:nvSpPr>
          <p:spPr>
            <a:xfrm>
              <a:off x="6557688" y="1548326"/>
              <a:ext cx="1974392" cy="480629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41F2498A-DBEA-49CE-FA43-1EDB52E6B30A}"/>
                </a:ext>
              </a:extLst>
            </p:cNvPr>
            <p:cNvGrpSpPr/>
            <p:nvPr/>
          </p:nvGrpSpPr>
          <p:grpSpPr>
            <a:xfrm>
              <a:off x="2301607" y="3226534"/>
              <a:ext cx="347705" cy="200297"/>
              <a:chOff x="4840391" y="3911625"/>
              <a:chExt cx="1245436" cy="667877"/>
            </a:xfrm>
          </p:grpSpPr>
          <p:sp>
            <p:nvSpPr>
              <p:cNvPr id="56" name="フリーフォーム: 図形 55">
                <a:extLst>
                  <a:ext uri="{FF2B5EF4-FFF2-40B4-BE49-F238E27FC236}">
                    <a16:creationId xmlns:a16="http://schemas.microsoft.com/office/drawing/2014/main" id="{FC51621D-0D82-87C0-B176-BA7166E912DA}"/>
                  </a:ext>
                </a:extLst>
              </p:cNvPr>
              <p:cNvSpPr/>
              <p:nvPr/>
            </p:nvSpPr>
            <p:spPr>
              <a:xfrm>
                <a:off x="4840391" y="3911625"/>
                <a:ext cx="1245436" cy="666478"/>
              </a:xfrm>
              <a:custGeom>
                <a:avLst/>
                <a:gdLst>
                  <a:gd name="connsiteX0" fmla="*/ 269830 w 1245436"/>
                  <a:gd name="connsiteY0" fmla="*/ 0 h 666478"/>
                  <a:gd name="connsiteX1" fmla="*/ 975606 w 1245436"/>
                  <a:gd name="connsiteY1" fmla="*/ 0 h 666478"/>
                  <a:gd name="connsiteX2" fmla="*/ 1245436 w 1245436"/>
                  <a:gd name="connsiteY2" fmla="*/ 269830 h 666478"/>
                  <a:gd name="connsiteX3" fmla="*/ 1245436 w 1245436"/>
                  <a:gd name="connsiteY3" fmla="*/ 396648 h 666478"/>
                  <a:gd name="connsiteX4" fmla="*/ 975606 w 1245436"/>
                  <a:gd name="connsiteY4" fmla="*/ 666478 h 666478"/>
                  <a:gd name="connsiteX5" fmla="*/ 692710 w 1245436"/>
                  <a:gd name="connsiteY5" fmla="*/ 666478 h 666478"/>
                  <a:gd name="connsiteX6" fmla="*/ 622718 w 1245436"/>
                  <a:gd name="connsiteY6" fmla="*/ 460158 h 666478"/>
                  <a:gd name="connsiteX7" fmla="*/ 552725 w 1245436"/>
                  <a:gd name="connsiteY7" fmla="*/ 666478 h 666478"/>
                  <a:gd name="connsiteX8" fmla="*/ 269830 w 1245436"/>
                  <a:gd name="connsiteY8" fmla="*/ 666478 h 666478"/>
                  <a:gd name="connsiteX9" fmla="*/ 0 w 1245436"/>
                  <a:gd name="connsiteY9" fmla="*/ 396648 h 666478"/>
                  <a:gd name="connsiteX10" fmla="*/ 0 w 1245436"/>
                  <a:gd name="connsiteY10" fmla="*/ 269830 h 666478"/>
                  <a:gd name="connsiteX11" fmla="*/ 269830 w 1245436"/>
                  <a:gd name="connsiteY11" fmla="*/ 0 h 66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45436" h="666478">
                    <a:moveTo>
                      <a:pt x="269830" y="0"/>
                    </a:moveTo>
                    <a:lnTo>
                      <a:pt x="975606" y="0"/>
                    </a:lnTo>
                    <a:cubicBezTo>
                      <a:pt x="1124629" y="0"/>
                      <a:pt x="1245436" y="120807"/>
                      <a:pt x="1245436" y="269830"/>
                    </a:cubicBezTo>
                    <a:lnTo>
                      <a:pt x="1245436" y="396648"/>
                    </a:lnTo>
                    <a:cubicBezTo>
                      <a:pt x="1245436" y="545671"/>
                      <a:pt x="1124629" y="666478"/>
                      <a:pt x="975606" y="666478"/>
                    </a:cubicBezTo>
                    <a:lnTo>
                      <a:pt x="692710" y="666478"/>
                    </a:lnTo>
                    <a:lnTo>
                      <a:pt x="622718" y="460158"/>
                    </a:lnTo>
                    <a:lnTo>
                      <a:pt x="552725" y="666478"/>
                    </a:lnTo>
                    <a:lnTo>
                      <a:pt x="269830" y="666478"/>
                    </a:lnTo>
                    <a:cubicBezTo>
                      <a:pt x="120807" y="666478"/>
                      <a:pt x="0" y="545671"/>
                      <a:pt x="0" y="396648"/>
                    </a:cubicBezTo>
                    <a:lnTo>
                      <a:pt x="0" y="269830"/>
                    </a:lnTo>
                    <a:cubicBezTo>
                      <a:pt x="0" y="120807"/>
                      <a:pt x="120807" y="0"/>
                      <a:pt x="26983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229410B9-06D0-092B-C04F-4B435D6AB773}"/>
                  </a:ext>
                </a:extLst>
              </p:cNvPr>
              <p:cNvSpPr/>
              <p:nvPr/>
            </p:nvSpPr>
            <p:spPr>
              <a:xfrm>
                <a:off x="4840391" y="3913024"/>
                <a:ext cx="1245436" cy="6664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7C1048BB-6789-DA92-DF7E-9AD542BB10B0}"/>
                </a:ext>
              </a:extLst>
            </p:cNvPr>
            <p:cNvSpPr/>
            <p:nvPr/>
          </p:nvSpPr>
          <p:spPr>
            <a:xfrm>
              <a:off x="6385496" y="223645"/>
              <a:ext cx="2318776" cy="183336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SFU Server</a:t>
              </a:r>
            </a:p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(Sora, Ubuntu)</a:t>
              </a:r>
            </a:p>
          </p:txBody>
        </p:sp>
        <p:pic>
          <p:nvPicPr>
            <p:cNvPr id="5" name="図 4" descr="天井, 屋内, テーブル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DD40619B-C4B2-FAA2-288D-B18A9DA5AF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/>
            <a:stretch/>
          </p:blipFill>
          <p:spPr>
            <a:xfrm>
              <a:off x="4606592" y="1365788"/>
              <a:ext cx="1069597" cy="534799"/>
            </a:xfrm>
            <a:prstGeom prst="rect">
              <a:avLst/>
            </a:prstGeom>
          </p:spPr>
        </p:pic>
        <p:pic>
          <p:nvPicPr>
            <p:cNvPr id="6" name="図 5" descr="屋外, 道路, 草, 自然 が含まれている画像&#10;&#10;自動的に生成された説明">
              <a:extLst>
                <a:ext uri="{FF2B5EF4-FFF2-40B4-BE49-F238E27FC236}">
                  <a16:creationId xmlns:a16="http://schemas.microsoft.com/office/drawing/2014/main" id="{272E252F-11F4-33A8-3166-5CB735DD9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621" y="2199677"/>
              <a:ext cx="1069597" cy="534799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7A55A87-81D2-14B8-EB64-B9CC392ED1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8047" y1="22900" x2="47917" y2="27100"/>
                          <a14:foregroundMark x1="49219" y1="31543" x2="50716" y2="31543"/>
                          <a14:foregroundMark x1="38994" y1="52605" x2="39714" y2="53955"/>
                          <a14:foregroundMark x1="39193" y1="52637" x2="40039" y2="54736"/>
                          <a14:foregroundMark x1="40169" y1="55420" x2="39800" y2="54313"/>
                          <a14:foregroundMark x1="40560" y1="55469" x2="39937" y2="54280"/>
                          <a14:foregroundMark x1="43945" y1="56592" x2="46484" y2="60742"/>
                          <a14:foregroundMark x1="47721" y1="66260" x2="47721" y2="65039"/>
                          <a14:foregroundMark x1="61523" y1="63867" x2="61458" y2="61377"/>
                          <a14:foregroundMark x1="60883" y1="63751" x2="61719" y2="63721"/>
                          <a14:foregroundMark x1="60634" y1="64069" x2="61784" y2="63379"/>
                          <a14:foregroundMark x1="61784" y1="63330" x2="61784" y2="64111"/>
                          <a14:foregroundMark x1="61719" y1="62207" x2="61979" y2="63818"/>
                          <a14:foregroundMark x1="61914" y1="63965" x2="61914" y2="63965"/>
                          <a14:foregroundMark x1="60818" y1="63971" x2="61589" y2="63721"/>
                          <a14:foregroundMark x1="62631" y1="64611" x2="63329" y2="65239"/>
                          <a14:foregroundMark x1="61589" y1="63672" x2="62648" y2="64626"/>
                          <a14:foregroundMark x1="47070" y1="62451" x2="47331" y2="65381"/>
                          <a14:foregroundMark x1="46484" y1="63135" x2="47135" y2="65381"/>
                          <a14:foregroundMark x1="47005" y1="63477" x2="47266" y2="64502"/>
                          <a14:foregroundMark x1="46354" y1="63184" x2="46745" y2="63672"/>
                          <a14:foregroundMark x1="46940" y1="63281" x2="46289" y2="63379"/>
                          <a14:foregroundMark x1="47461" y1="64014" x2="48307" y2="65967"/>
                          <a14:foregroundMark x1="47852" y1="64258" x2="48307" y2="66846"/>
                          <a14:foregroundMark x1="38542" y1="42383" x2="45052" y2="41113"/>
                          <a14:foregroundMark x1="60742" y1="63916" x2="61198" y2="64258"/>
                          <a14:backgroundMark x1="28581" y1="56104" x2="40430" y2="67920"/>
                          <a14:backgroundMark x1="40430" y1="67920" x2="41602" y2="68457"/>
                          <a14:backgroundMark x1="63525" y1="63100" x2="69596" y2="60400"/>
                          <a14:backgroundMark x1="47852" y1="70068" x2="60487" y2="64450"/>
                          <a14:backgroundMark x1="73698" y1="47363" x2="88346" y2="63525"/>
                          <a14:backgroundMark x1="88346" y1="63525" x2="89063" y2="68164"/>
                          <a14:backgroundMark x1="64258" y1="28564" x2="74609" y2="49854"/>
                          <a14:backgroundMark x1="62044" y1="5566" x2="72135" y2="34326"/>
                          <a14:backgroundMark x1="59896" y1="31641" x2="65560" y2="38574"/>
                          <a14:backgroundMark x1="65560" y1="38574" x2="71289" y2="38623"/>
                          <a14:backgroundMark x1="51693" y1="39502" x2="53516" y2="38037"/>
                          <a14:backgroundMark x1="50065" y1="26611" x2="51107" y2="25244"/>
                          <a14:backgroundMark x1="48112" y1="30029" x2="48698" y2="30078"/>
                          <a14:backgroundMark x1="47591" y1="30127" x2="49089" y2="30322"/>
                          <a14:backgroundMark x1="47135" y1="30176" x2="49609" y2="30176"/>
                          <a14:backgroundMark x1="51237" y1="29395" x2="51302" y2="29590"/>
                          <a14:backgroundMark x1="35352" y1="52295" x2="36458" y2="60986"/>
                          <a14:backgroundMark x1="32292" y1="55664" x2="37695" y2="59033"/>
                          <a14:backgroundMark x1="35221" y1="56689" x2="41862" y2="66211"/>
                          <a14:backgroundMark x1="35091" y1="58643" x2="41602" y2="66943"/>
                          <a14:backgroundMark x1="41667" y1="49707" x2="41471" y2="56689"/>
                          <a14:backgroundMark x1="41471" y1="56689" x2="41471" y2="56689"/>
                          <a14:backgroundMark x1="41211" y1="46777" x2="41992" y2="47021"/>
                          <a14:backgroundMark x1="44596" y1="50732" x2="45964" y2="51318"/>
                          <a14:backgroundMark x1="46029" y1="56396" x2="46680" y2="58008"/>
                          <a14:backgroundMark x1="45443" y1="55225" x2="45768" y2="56445"/>
                          <a14:backgroundMark x1="44922" y1="50977" x2="46419" y2="51318"/>
                          <a14:backgroundMark x1="51693" y1="57422" x2="52214" y2="57373"/>
                          <a14:backgroundMark x1="50260" y1="56934" x2="51497" y2="56982"/>
                          <a14:backgroundMark x1="61849" y1="58301" x2="63672" y2="58301"/>
                          <a14:backgroundMark x1="54688" y1="63330" x2="47526" y2="58691"/>
                          <a14:backgroundMark x1="47526" y1="58691" x2="56706" y2="60107"/>
                          <a14:backgroundMark x1="56706" y1="60107" x2="54622" y2="61426"/>
                          <a14:backgroundMark x1="53255" y1="60889" x2="53190" y2="61377"/>
                          <a14:backgroundMark x1="40169" y1="51953" x2="41081" y2="54004"/>
                          <a14:backgroundMark x1="37500" y1="51563" x2="38346" y2="52588"/>
                          <a14:backgroundMark x1="37956" y1="51611" x2="38411" y2="52734"/>
                          <a14:backgroundMark x1="42708" y1="56396" x2="44661" y2="60400"/>
                          <a14:backgroundMark x1="45052" y1="56152" x2="46745" y2="59375"/>
                          <a14:backgroundMark x1="48185" y1="62507" x2="48574" y2="63752"/>
                          <a14:backgroundMark x1="47786" y1="61230" x2="48151" y2="62397"/>
                          <a14:backgroundMark x1="49349" y1="65186" x2="50326" y2="66699"/>
                          <a14:backgroundMark x1="48958" y1="64697" x2="49609" y2="65576"/>
                          <a14:backgroundMark x1="45638" y1="63965" x2="45768" y2="65723"/>
                          <a14:backgroundMark x1="45443" y1="62451" x2="45768" y2="62988"/>
                          <a14:backgroundMark x1="47721" y1="61328" x2="47982" y2="61719"/>
                          <a14:backgroundMark x1="58724" y1="62744" x2="59766" y2="64844"/>
                          <a14:backgroundMark x1="60221" y1="62158" x2="59701" y2="63916"/>
                          <a14:backgroundMark x1="62500" y1="64990" x2="63021" y2="64795"/>
                          <a14:backgroundMark x1="62174" y1="59912" x2="62500" y2="60352"/>
                          <a14:backgroundMark x1="54427" y1="57373" x2="54427" y2="58105"/>
                          <a14:backgroundMark x1="54427" y1="56885" x2="54622" y2="57617"/>
                          <a14:backgroundMark x1="53581" y1="56055" x2="53060" y2="56348"/>
                          <a14:backgroundMark x1="56836" y1="43945" x2="60091" y2="46533"/>
                          <a14:backgroundMark x1="56706" y1="44141" x2="59245" y2="46143"/>
                          <a14:backgroundMark x1="44466" y1="49023" x2="46810" y2="51221"/>
                          <a14:backgroundMark x1="46029" y1="41357" x2="45703" y2="41113"/>
                          <a14:backgroundMark x1="44010" y1="48730" x2="43880" y2="48145"/>
                          <a14:backgroundMark x1="38932" y1="9521" x2="63281" y2="18652"/>
                          <a14:backgroundMark x1="63281" y1="18652" x2="63672" y2="18994"/>
                          <a14:backgroundMark x1="68945" y1="50684" x2="69401" y2="52002"/>
                          <a14:backgroundMark x1="62174" y1="48291" x2="63672" y2="49072"/>
                          <a14:backgroundMark x1="62305" y1="49316" x2="63932" y2="49170"/>
                          <a14:backgroundMark x1="60026" y1="60547" x2="59440" y2="58691"/>
                          <a14:backgroundMark x1="59505" y1="58301" x2="60417" y2="61035"/>
                          <a14:backgroundMark x1="62826" y1="60742" x2="63672" y2="62646"/>
                          <a14:backgroundMark x1="62630" y1="65771" x2="64909" y2="64697"/>
                          <a14:backgroundMark x1="62305" y1="65430" x2="65169" y2="64697"/>
                          <a14:backgroundMark x1="70052" y1="61035" x2="70833" y2="62402"/>
                          <a14:backgroundMark x1="63346" y1="62549" x2="63672" y2="64209"/>
                          <a14:backgroundMark x1="63281" y1="62695" x2="63672" y2="645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9" t="17977" r="29365" b="29965"/>
            <a:stretch/>
          </p:blipFill>
          <p:spPr>
            <a:xfrm>
              <a:off x="9527929" y="3789780"/>
              <a:ext cx="536644" cy="914400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C25FF924-9E45-47B3-686C-1AFF4CCE6F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288" b="96926" l="10000" r="90000">
                          <a14:foregroundMark x1="35614" y1="58495" x2="35614" y2="58495"/>
                          <a14:foregroundMark x1="36273" y1="52670" x2="36273" y2="52670"/>
                          <a14:foregroundMark x1="37886" y1="48867" x2="37886" y2="48867"/>
                          <a14:foregroundMark x1="40318" y1="45995" x2="40318" y2="45995"/>
                          <a14:foregroundMark x1="38295" y1="90939" x2="38295" y2="90939"/>
                          <a14:foregroundMark x1="36909" y1="93892" x2="36909" y2="93892"/>
                          <a14:foregroundMark x1="37386" y1="97006" x2="37386" y2="97006"/>
                          <a14:foregroundMark x1="57659" y1="47451" x2="57659" y2="47451"/>
                          <a14:foregroundMark x1="57727" y1="45550" x2="57727" y2="45550"/>
                          <a14:foregroundMark x1="50023" y1="8010" x2="50023" y2="8010"/>
                          <a14:foregroundMark x1="50205" y1="4288" x2="50205" y2="4288"/>
                          <a14:foregroundMark x1="49682" y1="18608" x2="53591" y2="20429"/>
                          <a14:foregroundMark x1="53591" y1="20429" x2="52955" y2="33050"/>
                          <a14:foregroundMark x1="60818" y1="47896" x2="63750" y2="47654"/>
                          <a14:foregroundMark x1="36818" y1="88066" x2="39455" y2="93204"/>
                          <a14:foregroundMark x1="39455" y1="93204" x2="40705" y2="86489"/>
                          <a14:foregroundMark x1="40705" y1="86489" x2="40705" y2="86489"/>
                          <a14:foregroundMark x1="34250" y1="58859" x2="38682" y2="47047"/>
                          <a14:foregroundMark x1="38682" y1="47047" x2="40773" y2="45429"/>
                          <a14:foregroundMark x1="41455" y1="45631" x2="44614" y2="41222"/>
                          <a14:foregroundMark x1="45523" y1="33819" x2="44932" y2="25769"/>
                          <a14:foregroundMark x1="44932" y1="25769" x2="48795" y2="20024"/>
                          <a14:foregroundMark x1="48795" y1="20024" x2="49045" y2="19984"/>
                          <a14:foregroundMark x1="44591" y1="21157" x2="44636" y2="28722"/>
                          <a14:foregroundMark x1="44636" y1="28722" x2="44909" y2="29814"/>
                          <a14:foregroundMark x1="43886" y1="20833" x2="44250" y2="24595"/>
                          <a14:foregroundMark x1="43750" y1="20833" x2="44114" y2="24838"/>
                          <a14:foregroundMark x1="43682" y1="21278" x2="43750" y2="23018"/>
                          <a14:foregroundMark x1="43659" y1="22896" x2="43909" y2="25000"/>
                          <a14:foregroundMark x1="43682" y1="21521" x2="43818" y2="20712"/>
                          <a14:foregroundMark x1="52477" y1="25405" x2="52273" y2="33576"/>
                          <a14:foregroundMark x1="38727" y1="80663" x2="38795" y2="83940"/>
                          <a14:foregroundMark x1="55136" y1="51254" x2="55318" y2="53115"/>
                          <a14:foregroundMark x1="55295" y1="55663" x2="55023" y2="57160"/>
                          <a14:foregroundMark x1="54705" y1="57362" x2="54364" y2="59223"/>
                          <a14:foregroundMark x1="50818" y1="42880" x2="54591" y2="44013"/>
                          <a14:foregroundMark x1="53091" y1="44134" x2="55000" y2="44579"/>
                          <a14:foregroundMark x1="53409" y1="44377" x2="55136" y2="45591"/>
                          <a14:foregroundMark x1="48932" y1="49595" x2="49068" y2="48827"/>
                          <a14:foregroundMark x1="49364" y1="47937" x2="49636" y2="46723"/>
                          <a14:foregroundMark x1="50091" y1="54207" x2="50705" y2="52710"/>
                          <a14:foregroundMark x1="42705" y1="42799" x2="43250" y2="42152"/>
                          <a14:foregroundMark x1="42750" y1="42193" x2="43045" y2="42071"/>
                          <a14:foregroundMark x1="42545" y1="43406" x2="42545" y2="43123"/>
                          <a14:foregroundMark x1="42636" y1="42638" x2="42636" y2="42961"/>
                          <a14:foregroundMark x1="42841" y1="43163" x2="42591" y2="43042"/>
                          <a14:foregroundMark x1="42205" y1="44620" x2="42897" y2="41845"/>
                          <a14:foregroundMark x1="42610" y1="42348" x2="42545" y2="43608"/>
                          <a14:foregroundMark x1="40568" y1="45672" x2="41477" y2="45267"/>
                          <a14:foregroundMark x1="63682" y1="47937" x2="64841" y2="49070"/>
                          <a14:foregroundMark x1="54023" y1="17799" x2="56364" y2="18568"/>
                          <a14:foregroundMark x1="50470" y1="44697" x2="50045" y2="46561"/>
                          <a14:foregroundMark x1="50659" y1="52791" x2="51409" y2="50809"/>
                          <a14:foregroundMark x1="51455" y1="50890" x2="51977" y2="49555"/>
                          <a14:foregroundMark x1="52114" y1="49838" x2="52386" y2="48989"/>
                          <a14:foregroundMark x1="50932" y1="10518" x2="50932" y2="10518"/>
                          <a14:foregroundMark x1="50864" y1="9749" x2="50864" y2="9749"/>
                          <a14:backgroundMark x1="25318" y1="60316" x2="25318" y2="60316"/>
                          <a14:backgroundMark x1="47409" y1="89887" x2="47409" y2="89887"/>
                          <a14:backgroundMark x1="46886" y1="94175" x2="46886" y2="94175"/>
                          <a14:backgroundMark x1="21045" y1="60194" x2="21045" y2="60194"/>
                          <a14:backgroundMark x1="50409" y1="25769" x2="50409" y2="25769"/>
                          <a14:backgroundMark x1="50295" y1="33374" x2="50227" y2="24434"/>
                          <a14:backgroundMark x1="50227" y1="24434" x2="50432" y2="33172"/>
                          <a14:backgroundMark x1="20205" y1="66262" x2="20227" y2="65939"/>
                          <a14:backgroundMark x1="25500" y1="72613" x2="25500" y2="72613"/>
                          <a14:backgroundMark x1="30477" y1="71238" x2="30659" y2="76294"/>
                          <a14:backgroundMark x1="56045" y1="4531" x2="56114" y2="10599"/>
                          <a14:backgroundMark x1="26909" y1="54571" x2="26364" y2="70186"/>
                          <a14:backgroundMark x1="57795" y1="20024" x2="56614" y2="34911"/>
                          <a14:backgroundMark x1="56614" y1="34911" x2="59273" y2="41828"/>
                          <a14:backgroundMark x1="63884" y1="47268" x2="67023" y2="50971"/>
                          <a14:backgroundMark x1="59273" y1="41828" x2="63506" y2="46822"/>
                          <a14:backgroundMark x1="67023" y1="50971" x2="69023" y2="70793"/>
                          <a14:backgroundMark x1="69023" y1="70793" x2="68727" y2="74595"/>
                          <a14:backgroundMark x1="30068" y1="72249" x2="10818" y2="72371"/>
                          <a14:backgroundMark x1="10818" y1="72371" x2="7705" y2="71481"/>
                          <a14:backgroundMark x1="39659" y1="95955" x2="41727" y2="90008"/>
                          <a14:backgroundMark x1="41727" y1="90008" x2="47091" y2="87662"/>
                          <a14:backgroundMark x1="47091" y1="87662" x2="62341" y2="93406"/>
                          <a14:backgroundMark x1="41864" y1="84951" x2="46932" y2="83617"/>
                          <a14:backgroundMark x1="46932" y1="83617" x2="51795" y2="85154"/>
                          <a14:backgroundMark x1="51795" y1="85154" x2="54864" y2="89684"/>
                          <a14:backgroundMark x1="54864" y1="89684" x2="54864" y2="89806"/>
                          <a14:backgroundMark x1="43955" y1="40817" x2="44727" y2="32565"/>
                          <a14:backgroundMark x1="43685" y1="21278" x2="43409" y2="18285"/>
                          <a14:backgroundMark x1="44727" y1="32565" x2="44501" y2="30117"/>
                          <a14:backgroundMark x1="43409" y1="18285" x2="46591" y2="15332"/>
                          <a14:backgroundMark x1="49045" y1="24879" x2="50568" y2="31675"/>
                          <a14:backgroundMark x1="50568" y1="31675" x2="49364" y2="25081"/>
                          <a14:backgroundMark x1="49364" y1="25081" x2="49932" y2="25040"/>
                          <a14:backgroundMark x1="51182" y1="56270" x2="54205" y2="51173"/>
                          <a14:backgroundMark x1="54205" y1="51173" x2="54773" y2="54328"/>
                          <a14:backgroundMark x1="60386" y1="34021" x2="68227" y2="19660"/>
                          <a14:backgroundMark x1="68227" y1="19660" x2="72477" y2="5704"/>
                          <a14:backgroundMark x1="59114" y1="42557" x2="61705" y2="46521"/>
                          <a14:backgroundMark x1="51045" y1="10356" x2="52659" y2="16424"/>
                          <a14:backgroundMark x1="48636" y1="16586" x2="49273" y2="16707"/>
                          <a14:backgroundMark x1="44909" y1="35558" x2="44364" y2="40534"/>
                          <a14:backgroundMark x1="45023" y1="36165" x2="44932" y2="40008"/>
                          <a14:backgroundMark x1="44818" y1="40251" x2="44682" y2="40453"/>
                          <a14:backgroundMark x1="45273" y1="36327" x2="45295" y2="35801"/>
                          <a14:backgroundMark x1="50864" y1="24960" x2="51000" y2="28074"/>
                          <a14:backgroundMark x1="50136" y1="23584" x2="50818" y2="23503"/>
                          <a14:backgroundMark x1="34409" y1="54976" x2="33068" y2="62581"/>
                          <a14:backgroundMark x1="33068" y1="62581" x2="32955" y2="69377"/>
                          <a14:backgroundMark x1="53477" y1="85720" x2="54500" y2="88026"/>
                          <a14:backgroundMark x1="54000" y1="84911" x2="54273" y2="85841"/>
                          <a14:backgroundMark x1="41682" y1="83010" x2="46114" y2="83131"/>
                          <a14:backgroundMark x1="46114" y1="83131" x2="46205" y2="83091"/>
                          <a14:backgroundMark x1="47318" y1="45267" x2="47432" y2="45995"/>
                          <a14:backgroundMark x1="48614" y1="44539" x2="48500" y2="47735"/>
                          <a14:backgroundMark x1="52977" y1="46157" x2="54000" y2="47492"/>
                          <a14:backgroundMark x1="51841" y1="45146" x2="52568" y2="46036"/>
                          <a14:backgroundMark x1="54068" y1="54288" x2="52500" y2="56472"/>
                          <a14:backgroundMark x1="48932" y1="52387" x2="49500" y2="52913"/>
                          <a14:backgroundMark x1="50864" y1="48584" x2="50500" y2="50647"/>
                          <a14:backgroundMark x1="49341" y1="43932" x2="49273" y2="45024"/>
                          <a14:backgroundMark x1="50977" y1="29248" x2="50955" y2="30178"/>
                          <a14:backgroundMark x1="51386" y1="26173" x2="51432" y2="27549"/>
                          <a14:backgroundMark x1="51023" y1="22856" x2="51182" y2="23018"/>
                          <a14:backgroundMark x1="51409" y1="22937" x2="51409" y2="23422"/>
                          <a14:backgroundMark x1="50500" y1="33576" x2="50341" y2="36286"/>
                          <a14:backgroundMark x1="50432" y1="36448" x2="50386" y2="36934"/>
                          <a14:backgroundMark x1="40909" y1="44782" x2="42477" y2="42031"/>
                          <a14:backgroundMark x1="60227" y1="45591" x2="60841" y2="46278"/>
                          <a14:backgroundMark x1="60205" y1="46197" x2="60545" y2="46238"/>
                          <a14:backgroundMark x1="60273" y1="47128" x2="60523" y2="46521"/>
                          <a14:backgroundMark x1="48364" y1="48948" x2="48227" y2="48989"/>
                          <a14:backgroundMark x1="48227" y1="48989" x2="49023" y2="45955"/>
                          <a14:backgroundMark x1="48977" y1="47532" x2="49614" y2="44660"/>
                          <a14:backgroundMark x1="49591" y1="43811" x2="49682" y2="44903"/>
                          <a14:backgroundMark x1="49727" y1="44053" x2="49636" y2="45267"/>
                          <a14:backgroundMark x1="49932" y1="43851" x2="49841" y2="45024"/>
                          <a14:backgroundMark x1="49841" y1="43770" x2="50136" y2="43689"/>
                          <a14:backgroundMark x1="48886" y1="54207" x2="49341" y2="54167"/>
                          <a14:backgroundMark x1="61182" y1="93002" x2="63932" y2="89968"/>
                          <a14:backgroundMark x1="68136" y1="69134" x2="68114" y2="695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27" r="31481"/>
            <a:stretch/>
          </p:blipFill>
          <p:spPr>
            <a:xfrm>
              <a:off x="9936701" y="2070341"/>
              <a:ext cx="573448" cy="89504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四角形: 角を丸くする 8">
                  <a:extLst>
                    <a:ext uri="{FF2B5EF4-FFF2-40B4-BE49-F238E27FC236}">
                      <a16:creationId xmlns:a16="http://schemas.microsoft.com/office/drawing/2014/main" id="{C94338A1-AC4B-4E16-82F5-8E764E3D6C48}"/>
                    </a:ext>
                  </a:extLst>
                </p:cNvPr>
                <p:cNvSpPr/>
                <p:nvPr/>
              </p:nvSpPr>
              <p:spPr>
                <a:xfrm>
                  <a:off x="9339442" y="1316025"/>
                  <a:ext cx="2491233" cy="1662689"/>
                </a:xfrm>
                <a:prstGeom prst="roundRect">
                  <a:avLst>
                    <a:gd name="adj" fmla="val 19549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ja-JP" altLang="en-US" b="1" dirty="0">
                      <a:solidFill>
                        <a:schemeClr val="tx1"/>
                      </a:solidFill>
                      <a:ea typeface="Meiryo UI" panose="020B0604030504040204" pitchFamily="50" charset="-128"/>
                    </a:rPr>
                    <a:t>遠隔空間</a:t>
                  </a:r>
                  <a:r>
                    <a:rPr kumimoji="1" lang="en-US" altLang="ja-JP" b="1" dirty="0">
                      <a:solidFill>
                        <a:schemeClr val="tx1"/>
                      </a:solidFill>
                      <a:ea typeface="Meiryo UI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endParaRPr kumimoji="1" lang="ja-JP" altLang="en-US" b="1" dirty="0">
                    <a:solidFill>
                      <a:schemeClr val="tx1"/>
                    </a:solidFill>
                    <a:ea typeface="Meiryo UI" panose="020B0604030504040204" pitchFamily="50" charset="-128"/>
                  </a:endParaRPr>
                </a:p>
              </p:txBody>
            </p:sp>
          </mc:Choice>
          <mc:Fallback>
            <p:sp>
              <p:nvSpPr>
                <p:cNvPr id="9" name="四角形: 角を丸くする 8">
                  <a:extLst>
                    <a:ext uri="{FF2B5EF4-FFF2-40B4-BE49-F238E27FC236}">
                      <a16:creationId xmlns:a16="http://schemas.microsoft.com/office/drawing/2014/main" id="{C94338A1-AC4B-4E16-82F5-8E764E3D6C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9442" y="1316025"/>
                  <a:ext cx="2491233" cy="1662689"/>
                </a:xfrm>
                <a:prstGeom prst="roundRect">
                  <a:avLst>
                    <a:gd name="adj" fmla="val 19549"/>
                  </a:avLst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四角形: 角を丸くする 9">
                  <a:extLst>
                    <a:ext uri="{FF2B5EF4-FFF2-40B4-BE49-F238E27FC236}">
                      <a16:creationId xmlns:a16="http://schemas.microsoft.com/office/drawing/2014/main" id="{2CF6E922-E190-D99E-2CBC-E9167E1C8D18}"/>
                    </a:ext>
                  </a:extLst>
                </p:cNvPr>
                <p:cNvSpPr/>
                <p:nvPr/>
              </p:nvSpPr>
              <p:spPr>
                <a:xfrm>
                  <a:off x="9339442" y="3098208"/>
                  <a:ext cx="2491233" cy="1662689"/>
                </a:xfrm>
                <a:prstGeom prst="roundRect">
                  <a:avLst>
                    <a:gd name="adj" fmla="val 20978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kumimoji="1" lang="ja-JP" altLang="en-US" b="1" dirty="0">
                      <a:solidFill>
                        <a:schemeClr val="tx1"/>
                      </a:solidFill>
                      <a:ea typeface="Meiryo UI" panose="020B0604030504040204" pitchFamily="50" charset="-128"/>
                    </a:rPr>
                    <a:t>遠隔空間</a:t>
                  </a:r>
                  <a:r>
                    <a:rPr lang="en-US" altLang="ja-JP" b="1" dirty="0">
                      <a:solidFill>
                        <a:schemeClr val="tx1"/>
                      </a:solidFill>
                      <a:ea typeface="Meiryo UI" panose="020B0604030504040204" pitchFamily="50" charset="-128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ja-JP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𝜷</m:t>
                      </m:r>
                    </m:oMath>
                  </a14:m>
                  <a:endParaRPr kumimoji="1" lang="ja-JP" altLang="en-US" b="1" dirty="0">
                    <a:solidFill>
                      <a:schemeClr val="tx1"/>
                    </a:solidFill>
                    <a:ea typeface="Meiryo UI" panose="020B0604030504040204" pitchFamily="50" charset="-128"/>
                  </a:endParaRPr>
                </a:p>
              </p:txBody>
            </p:sp>
          </mc:Choice>
          <mc:Fallback>
            <p:sp>
              <p:nvSpPr>
                <p:cNvPr id="10" name="四角形: 角を丸くする 9">
                  <a:extLst>
                    <a:ext uri="{FF2B5EF4-FFF2-40B4-BE49-F238E27FC236}">
                      <a16:creationId xmlns:a16="http://schemas.microsoft.com/office/drawing/2014/main" id="{2CF6E922-E190-D99E-2CBC-E9167E1C8D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9442" y="3098208"/>
                  <a:ext cx="2491233" cy="1662689"/>
                </a:xfrm>
                <a:prstGeom prst="roundRect">
                  <a:avLst>
                    <a:gd name="adj" fmla="val 20978"/>
                  </a:avLst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グラフィックス 12" descr="落葉樹 単色塗りつぶし">
              <a:extLst>
                <a:ext uri="{FF2B5EF4-FFF2-40B4-BE49-F238E27FC236}">
                  <a16:creationId xmlns:a16="http://schemas.microsoft.com/office/drawing/2014/main" id="{6B8C87A5-4C21-3F74-6999-08749936A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339828" y="3988024"/>
              <a:ext cx="761619" cy="761619"/>
            </a:xfrm>
            <a:prstGeom prst="rect">
              <a:avLst/>
            </a:prstGeom>
          </p:spPr>
        </p:pic>
        <p:pic>
          <p:nvPicPr>
            <p:cNvPr id="14" name="グラフィックス 13" descr="都市 単色塗りつぶし">
              <a:extLst>
                <a:ext uri="{FF2B5EF4-FFF2-40B4-BE49-F238E27FC236}">
                  <a16:creationId xmlns:a16="http://schemas.microsoft.com/office/drawing/2014/main" id="{DBCD70F0-4373-C639-AAF5-CFCFC7980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739373" y="2199677"/>
              <a:ext cx="651438" cy="932067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23BD538-F0D4-1DAA-5C7E-B373A99A8C51}"/>
                </a:ext>
              </a:extLst>
            </p:cNvPr>
            <p:cNvSpPr txBox="1"/>
            <p:nvPr/>
          </p:nvSpPr>
          <p:spPr>
            <a:xfrm>
              <a:off x="10189687" y="1872346"/>
              <a:ext cx="1640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/>
                <a:t>全方位カメラ</a:t>
              </a:r>
              <a:endParaRPr kumimoji="1" lang="ja-JP" altLang="en-US" b="1" dirty="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9D08B1CA-7791-D75C-BB1B-5E12DBAA000D}"/>
                </a:ext>
              </a:extLst>
            </p:cNvPr>
            <p:cNvSpPr txBox="1"/>
            <p:nvPr/>
          </p:nvSpPr>
          <p:spPr>
            <a:xfrm>
              <a:off x="9774511" y="3618693"/>
              <a:ext cx="1640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/>
                <a:t>全方位カメラ</a:t>
              </a:r>
              <a:endParaRPr kumimoji="1" lang="ja-JP" altLang="en-US" b="1" dirty="0"/>
            </a:p>
          </p:txBody>
        </p:sp>
        <p:cxnSp>
          <p:nvCxnSpPr>
            <p:cNvPr id="17" name="コネクタ: カギ線 16">
              <a:extLst>
                <a:ext uri="{FF2B5EF4-FFF2-40B4-BE49-F238E27FC236}">
                  <a16:creationId xmlns:a16="http://schemas.microsoft.com/office/drawing/2014/main" id="{04F02986-CF8B-7C72-796C-8326CA109494}"/>
                </a:ext>
              </a:extLst>
            </p:cNvPr>
            <p:cNvCxnSpPr>
              <a:cxnSpLocks/>
              <a:stCxn id="15" idx="1"/>
              <a:endCxn id="67" idx="3"/>
            </p:cNvCxnSpPr>
            <p:nvPr/>
          </p:nvCxnSpPr>
          <p:spPr>
            <a:xfrm rot="10800000">
              <a:off x="8532081" y="1119328"/>
              <a:ext cx="1657607" cy="93768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D29E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コネクタ: カギ線 20">
              <a:extLst>
                <a:ext uri="{FF2B5EF4-FFF2-40B4-BE49-F238E27FC236}">
                  <a16:creationId xmlns:a16="http://schemas.microsoft.com/office/drawing/2014/main" id="{717F2C1B-DF32-B15B-817F-304064347FE9}"/>
                </a:ext>
              </a:extLst>
            </p:cNvPr>
            <p:cNvCxnSpPr>
              <a:cxnSpLocks/>
              <a:stCxn id="16" idx="1"/>
              <a:endCxn id="67" idx="3"/>
            </p:cNvCxnSpPr>
            <p:nvPr/>
          </p:nvCxnSpPr>
          <p:spPr>
            <a:xfrm rot="10800000">
              <a:off x="8532081" y="1119329"/>
              <a:ext cx="1242431" cy="2684031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D29E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コネクタ: カギ線 24">
              <a:extLst>
                <a:ext uri="{FF2B5EF4-FFF2-40B4-BE49-F238E27FC236}">
                  <a16:creationId xmlns:a16="http://schemas.microsoft.com/office/drawing/2014/main" id="{E7885C98-C7BD-887B-CF5A-3FF4D55F18E6}"/>
                </a:ext>
              </a:extLst>
            </p:cNvPr>
            <p:cNvCxnSpPr>
              <a:cxnSpLocks/>
              <a:stCxn id="67" idx="1"/>
              <a:endCxn id="5" idx="3"/>
            </p:cNvCxnSpPr>
            <p:nvPr/>
          </p:nvCxnSpPr>
          <p:spPr>
            <a:xfrm rot="10800000" flipV="1">
              <a:off x="5676190" y="1119328"/>
              <a:ext cx="881499" cy="513860"/>
            </a:xfrm>
            <a:prstGeom prst="bentConnector3">
              <a:avLst>
                <a:gd name="adj1" fmla="val 66568"/>
              </a:avLst>
            </a:prstGeom>
            <a:ln w="38100">
              <a:solidFill>
                <a:srgbClr val="D29E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コネクタ: カギ線 30">
              <a:extLst>
                <a:ext uri="{FF2B5EF4-FFF2-40B4-BE49-F238E27FC236}">
                  <a16:creationId xmlns:a16="http://schemas.microsoft.com/office/drawing/2014/main" id="{AC48D654-6E65-921B-8EBB-640FBDC35CBA}"/>
                </a:ext>
              </a:extLst>
            </p:cNvPr>
            <p:cNvCxnSpPr>
              <a:cxnSpLocks/>
              <a:stCxn id="67" idx="1"/>
              <a:endCxn id="6" idx="3"/>
            </p:cNvCxnSpPr>
            <p:nvPr/>
          </p:nvCxnSpPr>
          <p:spPr>
            <a:xfrm rot="10800000" flipV="1">
              <a:off x="5681218" y="1119327"/>
              <a:ext cx="876470" cy="1347749"/>
            </a:xfrm>
            <a:prstGeom prst="bentConnector3">
              <a:avLst>
                <a:gd name="adj1" fmla="val 66663"/>
              </a:avLst>
            </a:prstGeom>
            <a:ln w="38100">
              <a:solidFill>
                <a:srgbClr val="D29E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四角形: 角を丸くする 41">
              <a:extLst>
                <a:ext uri="{FF2B5EF4-FFF2-40B4-BE49-F238E27FC236}">
                  <a16:creationId xmlns:a16="http://schemas.microsoft.com/office/drawing/2014/main" id="{0BC7768B-767A-38E6-FE2E-4F4F75B89E31}"/>
                </a:ext>
              </a:extLst>
            </p:cNvPr>
            <p:cNvSpPr/>
            <p:nvPr/>
          </p:nvSpPr>
          <p:spPr>
            <a:xfrm>
              <a:off x="1700016" y="814999"/>
              <a:ext cx="4531207" cy="4300771"/>
            </a:xfrm>
            <a:prstGeom prst="roundRect">
              <a:avLst>
                <a:gd name="adj" fmla="val 3523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ja-JP" altLang="en-US" b="1" dirty="0">
                  <a:solidFill>
                    <a:schemeClr val="tx1"/>
                  </a:solidFill>
                  <a:ea typeface="Meiryo UI" panose="020B0604030504040204" pitchFamily="50" charset="-128"/>
                </a:rPr>
                <a:t>ローカル</a:t>
              </a:r>
              <a:r>
                <a:rPr kumimoji="1" lang="ja-JP" altLang="en-US" b="1" dirty="0">
                  <a:solidFill>
                    <a:schemeClr val="tx1"/>
                  </a:solidFill>
                  <a:ea typeface="Meiryo UI" panose="020B0604030504040204" pitchFamily="50" charset="-128"/>
                </a:rPr>
                <a:t>空間</a:t>
              </a:r>
            </a:p>
          </p:txBody>
        </p:sp>
        <p:sp>
          <p:nvSpPr>
            <p:cNvPr id="62" name="四角形: 角を丸くする 61">
              <a:extLst>
                <a:ext uri="{FF2B5EF4-FFF2-40B4-BE49-F238E27FC236}">
                  <a16:creationId xmlns:a16="http://schemas.microsoft.com/office/drawing/2014/main" id="{433FE7EA-053C-BC20-2319-3AB8F46DD6E4}"/>
                </a:ext>
              </a:extLst>
            </p:cNvPr>
            <p:cNvSpPr/>
            <p:nvPr/>
          </p:nvSpPr>
          <p:spPr>
            <a:xfrm>
              <a:off x="2287016" y="1844734"/>
              <a:ext cx="1809197" cy="354943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ja-JP" altLang="en-US" sz="1600" b="1" dirty="0">
                  <a:solidFill>
                    <a:schemeClr val="tx1"/>
                  </a:solidFill>
                  <a:ea typeface="Meiryo UI" panose="020B0604030504040204" pitchFamily="50" charset="-128"/>
                </a:rPr>
                <a:t>映像提示手法</a:t>
              </a:r>
              <a:endParaRPr kumimoji="1" lang="en-US" altLang="ja-JP" sz="1600" b="1" dirty="0">
                <a:solidFill>
                  <a:schemeClr val="tx1"/>
                </a:solidFill>
                <a:ea typeface="Meiryo UI" panose="020B0604030504040204" pitchFamily="50" charset="-128"/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1E827C37-5640-66A3-64B6-1C05509A7864}"/>
                </a:ext>
              </a:extLst>
            </p:cNvPr>
            <p:cNvSpPr/>
            <p:nvPr/>
          </p:nvSpPr>
          <p:spPr>
            <a:xfrm>
              <a:off x="6557688" y="958128"/>
              <a:ext cx="1974392" cy="3223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メディアチャネル</a:t>
              </a:r>
              <a:endParaRPr kumimoji="1" lang="en-US" altLang="ja-JP" sz="1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83" name="コネクタ: カギ線 82">
              <a:extLst>
                <a:ext uri="{FF2B5EF4-FFF2-40B4-BE49-F238E27FC236}">
                  <a16:creationId xmlns:a16="http://schemas.microsoft.com/office/drawing/2014/main" id="{9C327CC5-8502-2D6D-7BD7-5CA60F55A005}"/>
                </a:ext>
              </a:extLst>
            </p:cNvPr>
            <p:cNvCxnSpPr>
              <a:cxnSpLocks/>
              <a:stCxn id="6" idx="1"/>
              <a:endCxn id="62" idx="3"/>
            </p:cNvCxnSpPr>
            <p:nvPr/>
          </p:nvCxnSpPr>
          <p:spPr>
            <a:xfrm rot="10800000">
              <a:off x="4096213" y="2022207"/>
              <a:ext cx="515408" cy="44487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コネクタ: カギ線 87">
              <a:extLst>
                <a:ext uri="{FF2B5EF4-FFF2-40B4-BE49-F238E27FC236}">
                  <a16:creationId xmlns:a16="http://schemas.microsoft.com/office/drawing/2014/main" id="{4202A30E-6C3B-EAFC-DB5F-FE5C8D8B78BA}"/>
                </a:ext>
              </a:extLst>
            </p:cNvPr>
            <p:cNvCxnSpPr>
              <a:cxnSpLocks/>
              <a:stCxn id="5" idx="1"/>
              <a:endCxn id="62" idx="3"/>
            </p:cNvCxnSpPr>
            <p:nvPr/>
          </p:nvCxnSpPr>
          <p:spPr>
            <a:xfrm rot="10800000" flipV="1">
              <a:off x="4096214" y="1633188"/>
              <a:ext cx="510379" cy="38901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テキスト ボックス 102">
                  <a:extLst>
                    <a:ext uri="{FF2B5EF4-FFF2-40B4-BE49-F238E27FC236}">
                      <a16:creationId xmlns:a16="http://schemas.microsoft.com/office/drawing/2014/main" id="{D79B14C3-4F17-FCDA-3114-5A1DF06772A9}"/>
                    </a:ext>
                  </a:extLst>
                </p:cNvPr>
                <p:cNvSpPr txBox="1"/>
                <p:nvPr/>
              </p:nvSpPr>
              <p:spPr>
                <a:xfrm>
                  <a:off x="8439942" y="161791"/>
                  <a:ext cx="2570239" cy="9233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rgbClr val="D29E00"/>
                          </a:solidFill>
                          <a:latin typeface="Cambria Math" panose="02040503050406030204" pitchFamily="18" charset="0"/>
                        </a:rPr>
                        <m:t>𝟑𝟔𝟎</m:t>
                      </m:r>
                    </m:oMath>
                  </a14:m>
                  <a:r>
                    <a:rPr kumimoji="1" lang="en-US" altLang="ja-JP" b="1" dirty="0">
                      <a:solidFill>
                        <a:srgbClr val="D29E00"/>
                      </a:solidFill>
                      <a:ea typeface="Meiryo UI" panose="020B0604030504040204" pitchFamily="50" charset="-128"/>
                    </a:rPr>
                    <a:t>° Video</a:t>
                  </a:r>
                </a:p>
                <a:p>
                  <a:pPr algn="ctr"/>
                  <a:r>
                    <a:rPr kumimoji="1" lang="en-US" altLang="ja-JP" b="1" dirty="0">
                      <a:solidFill>
                        <a:srgbClr val="D29E00"/>
                      </a:solidFill>
                      <a:ea typeface="Meiryo UI" panose="020B0604030504040204" pitchFamily="50" charset="-128"/>
                    </a:rPr>
                    <a:t>(WebRTC)</a:t>
                  </a:r>
                </a:p>
                <a:p>
                  <a:pPr algn="ctr"/>
                  <a:r>
                    <a:rPr kumimoji="1" lang="en-US" altLang="ja-JP" b="1" dirty="0">
                      <a:solidFill>
                        <a:srgbClr val="D29E00"/>
                      </a:solidFill>
                      <a:ea typeface="Meiryo UI" panose="020B0604030504040204" pitchFamily="50" charset="-128"/>
                    </a:rPr>
                    <a:t>4K 30FPS H.264</a:t>
                  </a:r>
                  <a:endParaRPr kumimoji="1" lang="ja-JP" altLang="en-US" b="1" dirty="0">
                    <a:solidFill>
                      <a:srgbClr val="D29E00"/>
                    </a:solidFill>
                    <a:ea typeface="Meiryo UI" panose="020B0604030504040204" pitchFamily="50" charset="-128"/>
                  </a:endParaRPr>
                </a:p>
              </p:txBody>
            </p:sp>
          </mc:Choice>
          <mc:Fallback>
            <p:sp>
              <p:nvSpPr>
                <p:cNvPr id="103" name="テキスト ボックス 102">
                  <a:extLst>
                    <a:ext uri="{FF2B5EF4-FFF2-40B4-BE49-F238E27FC236}">
                      <a16:creationId xmlns:a16="http://schemas.microsoft.com/office/drawing/2014/main" id="{D79B14C3-4F17-FCDA-3114-5A1DF0677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9942" y="161791"/>
                  <a:ext cx="2570239" cy="923330"/>
                </a:xfrm>
                <a:prstGeom prst="rect">
                  <a:avLst/>
                </a:prstGeom>
                <a:blipFill>
                  <a:blip r:embed="rId14"/>
                  <a:stretch>
                    <a:fillRect t="-3974" b="-1059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1C4CCA00-4043-E2A2-96F1-6A0F4BAE3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98435" y="3033783"/>
              <a:ext cx="1034629" cy="2121959"/>
            </a:xfrm>
            <a:prstGeom prst="rect">
              <a:avLst/>
            </a:prstGeom>
          </p:spPr>
        </p:pic>
        <p:cxnSp>
          <p:nvCxnSpPr>
            <p:cNvPr id="44" name="コネクタ: カギ線 43">
              <a:extLst>
                <a:ext uri="{FF2B5EF4-FFF2-40B4-BE49-F238E27FC236}">
                  <a16:creationId xmlns:a16="http://schemas.microsoft.com/office/drawing/2014/main" id="{7E452ECD-1F53-B7EA-7241-F7EC82A85713}"/>
                </a:ext>
              </a:extLst>
            </p:cNvPr>
            <p:cNvCxnSpPr>
              <a:cxnSpLocks/>
              <a:stCxn id="62" idx="2"/>
              <a:endCxn id="57" idx="0"/>
            </p:cNvCxnSpPr>
            <p:nvPr/>
          </p:nvCxnSpPr>
          <p:spPr>
            <a:xfrm rot="5400000">
              <a:off x="2319900" y="2355238"/>
              <a:ext cx="1027277" cy="716155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コネクタ: カギ線 117">
              <a:extLst>
                <a:ext uri="{FF2B5EF4-FFF2-40B4-BE49-F238E27FC236}">
                  <a16:creationId xmlns:a16="http://schemas.microsoft.com/office/drawing/2014/main" id="{ED44E668-23BE-C49A-9E2A-906857B65EF5}"/>
                </a:ext>
              </a:extLst>
            </p:cNvPr>
            <p:cNvCxnSpPr>
              <a:cxnSpLocks/>
              <a:stCxn id="120" idx="3"/>
            </p:cNvCxnSpPr>
            <p:nvPr/>
          </p:nvCxnSpPr>
          <p:spPr>
            <a:xfrm>
              <a:off x="8525559" y="1697202"/>
              <a:ext cx="1433326" cy="992929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正方形/長方形 119">
              <a:extLst>
                <a:ext uri="{FF2B5EF4-FFF2-40B4-BE49-F238E27FC236}">
                  <a16:creationId xmlns:a16="http://schemas.microsoft.com/office/drawing/2014/main" id="{4783B087-5A68-FA47-8FD6-BA4297B52652}"/>
                </a:ext>
              </a:extLst>
            </p:cNvPr>
            <p:cNvSpPr/>
            <p:nvPr/>
          </p:nvSpPr>
          <p:spPr>
            <a:xfrm>
              <a:off x="6551167" y="1456887"/>
              <a:ext cx="1974392" cy="4806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データチャネル</a:t>
              </a:r>
              <a:endParaRPr kumimoji="1" lang="en-US" altLang="ja-JP" sz="1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22" name="コネクタ: カギ線 121">
              <a:extLst>
                <a:ext uri="{FF2B5EF4-FFF2-40B4-BE49-F238E27FC236}">
                  <a16:creationId xmlns:a16="http://schemas.microsoft.com/office/drawing/2014/main" id="{A6106E13-6DE3-6885-B737-C7AA94C2A6A7}"/>
                </a:ext>
              </a:extLst>
            </p:cNvPr>
            <p:cNvCxnSpPr>
              <a:cxnSpLocks/>
              <a:endCxn id="120" idx="1"/>
            </p:cNvCxnSpPr>
            <p:nvPr/>
          </p:nvCxnSpPr>
          <p:spPr>
            <a:xfrm flipV="1">
              <a:off x="2293538" y="1697202"/>
              <a:ext cx="4257629" cy="1921491"/>
            </a:xfrm>
            <a:prstGeom prst="bentConnector3">
              <a:avLst>
                <a:gd name="adj1" fmla="val 88663"/>
              </a:avLst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コネクタ: カギ線 131">
              <a:extLst>
                <a:ext uri="{FF2B5EF4-FFF2-40B4-BE49-F238E27FC236}">
                  <a16:creationId xmlns:a16="http://schemas.microsoft.com/office/drawing/2014/main" id="{DA0EA122-C77D-0579-8EFC-78D7DE64077A}"/>
                </a:ext>
              </a:extLst>
            </p:cNvPr>
            <p:cNvCxnSpPr>
              <a:cxnSpLocks/>
              <a:stCxn id="117" idx="3"/>
              <a:endCxn id="146" idx="1"/>
            </p:cNvCxnSpPr>
            <p:nvPr/>
          </p:nvCxnSpPr>
          <p:spPr>
            <a:xfrm flipV="1">
              <a:off x="2933064" y="1788641"/>
              <a:ext cx="3624624" cy="2306122"/>
            </a:xfrm>
            <a:prstGeom prst="bentConnector3">
              <a:avLst>
                <a:gd name="adj1" fmla="val 88682"/>
              </a:avLst>
            </a:prstGeom>
            <a:ln w="3810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コネクタ: カギ線 135">
              <a:extLst>
                <a:ext uri="{FF2B5EF4-FFF2-40B4-BE49-F238E27FC236}">
                  <a16:creationId xmlns:a16="http://schemas.microsoft.com/office/drawing/2014/main" id="{D4E9440D-CE08-2E3C-BA93-70B17466A706}"/>
                </a:ext>
              </a:extLst>
            </p:cNvPr>
            <p:cNvCxnSpPr>
              <a:cxnSpLocks/>
              <a:stCxn id="146" idx="3"/>
              <a:endCxn id="168" idx="1"/>
            </p:cNvCxnSpPr>
            <p:nvPr/>
          </p:nvCxnSpPr>
          <p:spPr>
            <a:xfrm>
              <a:off x="8532080" y="1788641"/>
              <a:ext cx="1372202" cy="74410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コネクタ: カギ線 138">
              <a:extLst>
                <a:ext uri="{FF2B5EF4-FFF2-40B4-BE49-F238E27FC236}">
                  <a16:creationId xmlns:a16="http://schemas.microsoft.com/office/drawing/2014/main" id="{3D595093-18CD-414E-F60B-4ED6637A444D}"/>
                </a:ext>
              </a:extLst>
            </p:cNvPr>
            <p:cNvCxnSpPr>
              <a:cxnSpLocks/>
              <a:stCxn id="146" idx="3"/>
              <a:endCxn id="159" idx="1"/>
            </p:cNvCxnSpPr>
            <p:nvPr/>
          </p:nvCxnSpPr>
          <p:spPr>
            <a:xfrm>
              <a:off x="8532080" y="1788641"/>
              <a:ext cx="940321" cy="2636211"/>
            </a:xfrm>
            <a:prstGeom prst="bentConnector3">
              <a:avLst>
                <a:gd name="adj1" fmla="val 39813"/>
              </a:avLst>
            </a:prstGeom>
            <a:ln w="3810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2" name="テキスト ボックス 141">
              <a:extLst>
                <a:ext uri="{FF2B5EF4-FFF2-40B4-BE49-F238E27FC236}">
                  <a16:creationId xmlns:a16="http://schemas.microsoft.com/office/drawing/2014/main" id="{506D185B-B257-DD75-881D-D07522EFAF3D}"/>
                </a:ext>
              </a:extLst>
            </p:cNvPr>
            <p:cNvSpPr txBox="1"/>
            <p:nvPr/>
          </p:nvSpPr>
          <p:spPr>
            <a:xfrm>
              <a:off x="3416954" y="3211260"/>
              <a:ext cx="1622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solidFill>
                    <a:srgbClr val="FF0000"/>
                  </a:solidFill>
                </a:rPr>
                <a:t>操作コマンド</a:t>
              </a:r>
            </a:p>
          </p:txBody>
        </p:sp>
        <p:cxnSp>
          <p:nvCxnSpPr>
            <p:cNvPr id="143" name="コネクタ: カギ線 142">
              <a:extLst>
                <a:ext uri="{FF2B5EF4-FFF2-40B4-BE49-F238E27FC236}">
                  <a16:creationId xmlns:a16="http://schemas.microsoft.com/office/drawing/2014/main" id="{E4163E1A-798E-5AE4-E7E4-BE4DDDF76A2E}"/>
                </a:ext>
              </a:extLst>
            </p:cNvPr>
            <p:cNvCxnSpPr>
              <a:cxnSpLocks/>
              <a:stCxn id="120" idx="3"/>
              <a:endCxn id="7" idx="1"/>
            </p:cNvCxnSpPr>
            <p:nvPr/>
          </p:nvCxnSpPr>
          <p:spPr>
            <a:xfrm>
              <a:off x="8525559" y="1697202"/>
              <a:ext cx="1002370" cy="2549778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55677528-BCEA-CD28-3089-CD82E8D465EC}"/>
                </a:ext>
              </a:extLst>
            </p:cNvPr>
            <p:cNvSpPr txBox="1"/>
            <p:nvPr/>
          </p:nvSpPr>
          <p:spPr>
            <a:xfrm>
              <a:off x="3335382" y="3781524"/>
              <a:ext cx="2393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solidFill>
                    <a:schemeClr val="accent1"/>
                  </a:solidFill>
                </a:rPr>
                <a:t>歩行フィードバック</a:t>
              </a:r>
              <a:endParaRPr kumimoji="1" lang="ja-JP" altLang="en-US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5726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グループ化 129">
            <a:extLst>
              <a:ext uri="{FF2B5EF4-FFF2-40B4-BE49-F238E27FC236}">
                <a16:creationId xmlns:a16="http://schemas.microsoft.com/office/drawing/2014/main" id="{D09B8408-B007-869E-4F8A-6C0E71DBDFBC}"/>
              </a:ext>
            </a:extLst>
          </p:cNvPr>
          <p:cNvGrpSpPr/>
          <p:nvPr/>
        </p:nvGrpSpPr>
        <p:grpSpPr>
          <a:xfrm>
            <a:off x="-5312379" y="777043"/>
            <a:ext cx="17462268" cy="5794137"/>
            <a:chOff x="-5312379" y="777043"/>
            <a:chExt cx="17462268" cy="5794137"/>
          </a:xfrm>
        </p:grpSpPr>
        <p:grpSp>
          <p:nvGrpSpPr>
            <p:cNvPr id="129" name="グループ化 128">
              <a:extLst>
                <a:ext uri="{FF2B5EF4-FFF2-40B4-BE49-F238E27FC236}">
                  <a16:creationId xmlns:a16="http://schemas.microsoft.com/office/drawing/2014/main" id="{D84862FC-C818-8DD1-22C3-28F70AF17D04}"/>
                </a:ext>
              </a:extLst>
            </p:cNvPr>
            <p:cNvGrpSpPr/>
            <p:nvPr/>
          </p:nvGrpSpPr>
          <p:grpSpPr>
            <a:xfrm>
              <a:off x="2016647" y="802752"/>
              <a:ext cx="10133242" cy="5726531"/>
              <a:chOff x="2016647" y="802752"/>
              <a:chExt cx="10133242" cy="5726531"/>
            </a:xfrm>
          </p:grpSpPr>
          <p:cxnSp>
            <p:nvCxnSpPr>
              <p:cNvPr id="37" name="コネクタ: カギ線 36">
                <a:extLst>
                  <a:ext uri="{FF2B5EF4-FFF2-40B4-BE49-F238E27FC236}">
                    <a16:creationId xmlns:a16="http://schemas.microsoft.com/office/drawing/2014/main" id="{24CC5972-1118-C572-E4D8-C198D3205EF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925950" y="1795280"/>
                <a:ext cx="688260" cy="3757664"/>
              </a:xfrm>
              <a:prstGeom prst="bentConnector2">
                <a:avLst/>
              </a:prstGeom>
              <a:ln w="38100">
                <a:solidFill>
                  <a:srgbClr val="D29E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E1650B58-A0EB-EE6B-4E67-D390F33417AF}"/>
                  </a:ext>
                </a:extLst>
              </p:cNvPr>
              <p:cNvSpPr/>
              <p:nvPr/>
            </p:nvSpPr>
            <p:spPr>
              <a:xfrm>
                <a:off x="9232227" y="878919"/>
                <a:ext cx="2723867" cy="24723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ja-JP" sz="16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Quadruped robot</a:t>
                </a:r>
              </a:p>
              <a:p>
                <a:pPr algn="ctr"/>
                <a:endParaRPr kumimoji="1" lang="ja-JP" altLang="en-US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6938978A-72BD-5196-32B6-C25A50CB010E}"/>
                  </a:ext>
                </a:extLst>
              </p:cNvPr>
              <p:cNvSpPr/>
              <p:nvPr/>
            </p:nvSpPr>
            <p:spPr>
              <a:xfrm>
                <a:off x="9909900" y="2053143"/>
                <a:ext cx="1374705" cy="5891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Sensor PC</a:t>
                </a:r>
              </a:p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(Jetson NX)</a:t>
                </a:r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632B7670-C1D8-9806-3EC8-FE5FBAB31C9D}"/>
                  </a:ext>
                </a:extLst>
              </p:cNvPr>
              <p:cNvSpPr/>
              <p:nvPr/>
            </p:nvSpPr>
            <p:spPr>
              <a:xfrm>
                <a:off x="9620754" y="1254157"/>
                <a:ext cx="1976768" cy="5891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360°4K Camera</a:t>
                </a:r>
              </a:p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(THETA Z1)</a:t>
                </a:r>
              </a:p>
            </p:txBody>
          </p:sp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6B36B447-A913-30A5-D41E-1B4FC5225E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48047" y1="22900" x2="47917" y2="27100"/>
                            <a14:foregroundMark x1="49219" y1="31543" x2="50716" y2="31543"/>
                            <a14:foregroundMark x1="38994" y1="52605" x2="39714" y2="53955"/>
                            <a14:foregroundMark x1="39193" y1="52637" x2="40039" y2="54736"/>
                            <a14:foregroundMark x1="40169" y1="55420" x2="39800" y2="54313"/>
                            <a14:foregroundMark x1="40560" y1="55469" x2="39937" y2="54280"/>
                            <a14:foregroundMark x1="43945" y1="56592" x2="46484" y2="60742"/>
                            <a14:foregroundMark x1="47721" y1="66260" x2="47721" y2="65039"/>
                            <a14:foregroundMark x1="61523" y1="63867" x2="61458" y2="61377"/>
                            <a14:foregroundMark x1="60883" y1="63751" x2="61719" y2="63721"/>
                            <a14:foregroundMark x1="60634" y1="64069" x2="61784" y2="63379"/>
                            <a14:foregroundMark x1="61784" y1="63330" x2="61784" y2="64111"/>
                            <a14:foregroundMark x1="61719" y1="62207" x2="61979" y2="63818"/>
                            <a14:foregroundMark x1="61914" y1="63965" x2="61914" y2="63965"/>
                            <a14:foregroundMark x1="60818" y1="63971" x2="61589" y2="63721"/>
                            <a14:foregroundMark x1="62631" y1="64611" x2="63329" y2="65239"/>
                            <a14:foregroundMark x1="61589" y1="63672" x2="62648" y2="64626"/>
                            <a14:foregroundMark x1="47070" y1="62451" x2="47331" y2="65381"/>
                            <a14:foregroundMark x1="46484" y1="63135" x2="47135" y2="65381"/>
                            <a14:foregroundMark x1="47005" y1="63477" x2="47266" y2="64502"/>
                            <a14:foregroundMark x1="46354" y1="63184" x2="46745" y2="63672"/>
                            <a14:foregroundMark x1="46940" y1="63281" x2="46289" y2="63379"/>
                            <a14:foregroundMark x1="47461" y1="64014" x2="48307" y2="65967"/>
                            <a14:foregroundMark x1="47852" y1="64258" x2="48307" y2="66846"/>
                            <a14:foregroundMark x1="38542" y1="42383" x2="45052" y2="41113"/>
                            <a14:foregroundMark x1="60742" y1="63916" x2="61198" y2="64258"/>
                            <a14:backgroundMark x1="28581" y1="56104" x2="40430" y2="67920"/>
                            <a14:backgroundMark x1="40430" y1="67920" x2="41602" y2="68457"/>
                            <a14:backgroundMark x1="63525" y1="63100" x2="69596" y2="60400"/>
                            <a14:backgroundMark x1="47852" y1="70068" x2="60487" y2="64450"/>
                            <a14:backgroundMark x1="73698" y1="47363" x2="88346" y2="63525"/>
                            <a14:backgroundMark x1="88346" y1="63525" x2="89063" y2="68164"/>
                            <a14:backgroundMark x1="64258" y1="28564" x2="74609" y2="49854"/>
                            <a14:backgroundMark x1="62044" y1="5566" x2="72135" y2="34326"/>
                            <a14:backgroundMark x1="59896" y1="31641" x2="65560" y2="38574"/>
                            <a14:backgroundMark x1="65560" y1="38574" x2="71289" y2="38623"/>
                            <a14:backgroundMark x1="51693" y1="39502" x2="53516" y2="38037"/>
                            <a14:backgroundMark x1="50065" y1="26611" x2="51107" y2="25244"/>
                            <a14:backgroundMark x1="48112" y1="30029" x2="48698" y2="30078"/>
                            <a14:backgroundMark x1="47591" y1="30127" x2="49089" y2="30322"/>
                            <a14:backgroundMark x1="47135" y1="30176" x2="49609" y2="30176"/>
                            <a14:backgroundMark x1="51237" y1="29395" x2="51302" y2="29590"/>
                            <a14:backgroundMark x1="35352" y1="52295" x2="36458" y2="60986"/>
                            <a14:backgroundMark x1="32292" y1="55664" x2="37695" y2="59033"/>
                            <a14:backgroundMark x1="35221" y1="56689" x2="41862" y2="66211"/>
                            <a14:backgroundMark x1="35091" y1="58643" x2="41602" y2="66943"/>
                            <a14:backgroundMark x1="41667" y1="49707" x2="41471" y2="56689"/>
                            <a14:backgroundMark x1="41471" y1="56689" x2="41471" y2="56689"/>
                            <a14:backgroundMark x1="41211" y1="46777" x2="41992" y2="47021"/>
                            <a14:backgroundMark x1="44596" y1="50732" x2="45964" y2="51318"/>
                            <a14:backgroundMark x1="46029" y1="56396" x2="46680" y2="58008"/>
                            <a14:backgroundMark x1="45443" y1="55225" x2="45768" y2="56445"/>
                            <a14:backgroundMark x1="44922" y1="50977" x2="46419" y2="51318"/>
                            <a14:backgroundMark x1="51693" y1="57422" x2="52214" y2="57373"/>
                            <a14:backgroundMark x1="50260" y1="56934" x2="51497" y2="56982"/>
                            <a14:backgroundMark x1="61849" y1="58301" x2="63672" y2="58301"/>
                            <a14:backgroundMark x1="54688" y1="63330" x2="47526" y2="58691"/>
                            <a14:backgroundMark x1="47526" y1="58691" x2="56706" y2="60107"/>
                            <a14:backgroundMark x1="56706" y1="60107" x2="54622" y2="61426"/>
                            <a14:backgroundMark x1="53255" y1="60889" x2="53190" y2="61377"/>
                            <a14:backgroundMark x1="40169" y1="51953" x2="41081" y2="54004"/>
                            <a14:backgroundMark x1="37500" y1="51563" x2="38346" y2="52588"/>
                            <a14:backgroundMark x1="37956" y1="51611" x2="38411" y2="52734"/>
                            <a14:backgroundMark x1="42708" y1="56396" x2="44661" y2="60400"/>
                            <a14:backgroundMark x1="45052" y1="56152" x2="46745" y2="59375"/>
                            <a14:backgroundMark x1="48185" y1="62507" x2="48574" y2="63752"/>
                            <a14:backgroundMark x1="47786" y1="61230" x2="48151" y2="62397"/>
                            <a14:backgroundMark x1="49349" y1="65186" x2="50326" y2="66699"/>
                            <a14:backgroundMark x1="48958" y1="64697" x2="49609" y2="65576"/>
                            <a14:backgroundMark x1="45638" y1="63965" x2="45768" y2="65723"/>
                            <a14:backgroundMark x1="45443" y1="62451" x2="45768" y2="62988"/>
                            <a14:backgroundMark x1="47721" y1="61328" x2="47982" y2="61719"/>
                            <a14:backgroundMark x1="58724" y1="62744" x2="59766" y2="64844"/>
                            <a14:backgroundMark x1="60221" y1="62158" x2="59701" y2="63916"/>
                            <a14:backgroundMark x1="62500" y1="64990" x2="63021" y2="64795"/>
                            <a14:backgroundMark x1="62174" y1="59912" x2="62500" y2="60352"/>
                            <a14:backgroundMark x1="54427" y1="57373" x2="54427" y2="58105"/>
                            <a14:backgroundMark x1="54427" y1="56885" x2="54622" y2="57617"/>
                            <a14:backgroundMark x1="53581" y1="56055" x2="53060" y2="56348"/>
                            <a14:backgroundMark x1="56836" y1="43945" x2="60091" y2="46533"/>
                            <a14:backgroundMark x1="56706" y1="44141" x2="59245" y2="46143"/>
                            <a14:backgroundMark x1="44466" y1="49023" x2="46810" y2="51221"/>
                            <a14:backgroundMark x1="46029" y1="41357" x2="45703" y2="41113"/>
                            <a14:backgroundMark x1="44010" y1="48730" x2="43880" y2="48145"/>
                            <a14:backgroundMark x1="38932" y1="9521" x2="63281" y2="18652"/>
                            <a14:backgroundMark x1="63281" y1="18652" x2="63672" y2="18994"/>
                            <a14:backgroundMark x1="68945" y1="50684" x2="69401" y2="52002"/>
                            <a14:backgroundMark x1="62174" y1="48291" x2="63672" y2="49072"/>
                            <a14:backgroundMark x1="62305" y1="49316" x2="63932" y2="49170"/>
                            <a14:backgroundMark x1="60026" y1="60547" x2="59440" y2="58691"/>
                            <a14:backgroundMark x1="59505" y1="58301" x2="60417" y2="61035"/>
                            <a14:backgroundMark x1="62826" y1="60742" x2="63672" y2="62646"/>
                            <a14:backgroundMark x1="62630" y1="65771" x2="64909" y2="64697"/>
                            <a14:backgroundMark x1="62305" y1="65430" x2="65169" y2="64697"/>
                            <a14:backgroundMark x1="70052" y1="61035" x2="70833" y2="62402"/>
                            <a14:backgroundMark x1="63346" y1="62549" x2="63672" y2="64209"/>
                            <a14:backgroundMark x1="63281" y1="62695" x2="63672" y2="6450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899" t="17977" r="29365" b="29965"/>
              <a:stretch/>
            </p:blipFill>
            <p:spPr>
              <a:xfrm>
                <a:off x="11339544" y="1411206"/>
                <a:ext cx="810345" cy="1380766"/>
              </a:xfrm>
              <a:prstGeom prst="rect">
                <a:avLst/>
              </a:prstGeom>
            </p:spPr>
          </p:pic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ECE777E1-C24E-6BD8-6E72-52715B0251DF}"/>
                  </a:ext>
                </a:extLst>
              </p:cNvPr>
              <p:cNvSpPr/>
              <p:nvPr/>
            </p:nvSpPr>
            <p:spPr>
              <a:xfrm>
                <a:off x="2331396" y="878919"/>
                <a:ext cx="3502720" cy="564743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ja-JP" sz="16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Meta Quest2</a:t>
                </a:r>
              </a:p>
              <a:p>
                <a:pPr algn="ctr"/>
                <a:endParaRPr kumimoji="1" lang="en-US" altLang="ja-JP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  <a:p>
                <a:pPr algn="ctr"/>
                <a:endParaRPr kumimoji="1" lang="ja-JP" altLang="en-US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7A39E575-AF74-9E9F-310F-B093B6105E21}"/>
                  </a:ext>
                </a:extLst>
              </p:cNvPr>
              <p:cNvSpPr/>
              <p:nvPr/>
            </p:nvSpPr>
            <p:spPr>
              <a:xfrm>
                <a:off x="2425582" y="1271813"/>
                <a:ext cx="3287051" cy="370122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Meta Browser</a:t>
                </a:r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5ED8E7F9-727A-BF47-94B9-4C3E9DBCF0C7}"/>
                  </a:ext>
                </a:extLst>
              </p:cNvPr>
              <p:cNvSpPr/>
              <p:nvPr/>
            </p:nvSpPr>
            <p:spPr>
              <a:xfrm>
                <a:off x="2834369" y="1694534"/>
                <a:ext cx="2469477" cy="72687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WebRTC SDK</a:t>
                </a:r>
              </a:p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(Sora JavaScript SDK)</a:t>
                </a:r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67A73A95-A402-861B-E04C-B24D4E58BA9A}"/>
                  </a:ext>
                </a:extLst>
              </p:cNvPr>
              <p:cNvSpPr/>
              <p:nvPr/>
            </p:nvSpPr>
            <p:spPr>
              <a:xfrm>
                <a:off x="2533037" y="2543557"/>
                <a:ext cx="3072141" cy="207147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b="1"/>
              </a:p>
            </p:txBody>
          </p: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9261C0A-B0A6-25AE-26E1-FFD24EDBC489}"/>
                  </a:ext>
                </a:extLst>
              </p:cNvPr>
              <p:cNvCxnSpPr>
                <a:cxnSpLocks/>
                <a:endCxn id="57" idx="0"/>
              </p:cNvCxnSpPr>
              <p:nvPr/>
            </p:nvCxnSpPr>
            <p:spPr>
              <a:xfrm flipH="1">
                <a:off x="3350996" y="2424288"/>
                <a:ext cx="391731" cy="1352675"/>
              </a:xfrm>
              <a:prstGeom prst="straightConnector1">
                <a:avLst/>
              </a:prstGeom>
              <a:ln w="38100">
                <a:solidFill>
                  <a:srgbClr val="D29E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7" name="図 46" descr="飛行機の模型&#10;&#10;低い精度で自動的に生成された説明">
                <a:extLst>
                  <a:ext uri="{FF2B5EF4-FFF2-40B4-BE49-F238E27FC236}">
                    <a16:creationId xmlns:a16="http://schemas.microsoft.com/office/drawing/2014/main" id="{C720E7D8-C7DA-DEC9-D8FA-C6D2A4E81B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4392"/>
              <a:stretch/>
            </p:blipFill>
            <p:spPr>
              <a:xfrm>
                <a:off x="2016647" y="802752"/>
                <a:ext cx="1180764" cy="66648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テキスト ボックス 47">
                    <a:extLst>
                      <a:ext uri="{FF2B5EF4-FFF2-40B4-BE49-F238E27FC236}">
                        <a16:creationId xmlns:a16="http://schemas.microsoft.com/office/drawing/2014/main" id="{05AD3D33-8256-96F0-D8E6-AF84E6D6C9F8}"/>
                      </a:ext>
                    </a:extLst>
                  </p:cNvPr>
                  <p:cNvSpPr txBox="1"/>
                  <p:nvPr/>
                </p:nvSpPr>
                <p:spPr>
                  <a:xfrm>
                    <a:off x="9025845" y="3377692"/>
                    <a:ext cx="2570239" cy="92333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kumimoji="1" lang="en-US" altLang="ja-JP" b="1" i="1" smtClean="0">
                            <a:solidFill>
                              <a:srgbClr val="D29E00"/>
                            </a:solidFill>
                            <a:latin typeface="Cambria Math" panose="02040503050406030204" pitchFamily="18" charset="0"/>
                          </a:rPr>
                          <m:t>𝟑𝟔𝟎</m:t>
                        </m:r>
                      </m:oMath>
                    </a14:m>
                    <a:r>
                      <a:rPr kumimoji="1" lang="en-US" altLang="ja-JP" b="1" dirty="0">
                        <a:solidFill>
                          <a:srgbClr val="D29E00"/>
                        </a:solidFill>
                        <a:ea typeface="Meiryo UI" panose="020B0604030504040204" pitchFamily="50" charset="-128"/>
                      </a:rPr>
                      <a:t>° Video</a:t>
                    </a:r>
                  </a:p>
                  <a:p>
                    <a:pPr algn="ctr"/>
                    <a:r>
                      <a:rPr kumimoji="1" lang="en-US" altLang="ja-JP" b="1" dirty="0">
                        <a:solidFill>
                          <a:srgbClr val="D29E00"/>
                        </a:solidFill>
                        <a:ea typeface="Meiryo UI" panose="020B0604030504040204" pitchFamily="50" charset="-128"/>
                      </a:rPr>
                      <a:t>(WebRTC)</a:t>
                    </a:r>
                  </a:p>
                  <a:p>
                    <a:pPr algn="ctr"/>
                    <a:r>
                      <a:rPr kumimoji="1" lang="en-US" altLang="ja-JP" b="1" dirty="0">
                        <a:solidFill>
                          <a:srgbClr val="D29E00"/>
                        </a:solidFill>
                        <a:ea typeface="Meiryo UI" panose="020B0604030504040204" pitchFamily="50" charset="-128"/>
                      </a:rPr>
                      <a:t>4K 30FPS H.264</a:t>
                    </a:r>
                    <a:endParaRPr kumimoji="1" lang="ja-JP" altLang="en-US" b="1" dirty="0">
                      <a:solidFill>
                        <a:srgbClr val="D29E00"/>
                      </a:solidFill>
                      <a:ea typeface="Meiryo UI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48" name="テキスト ボックス 47">
                    <a:extLst>
                      <a:ext uri="{FF2B5EF4-FFF2-40B4-BE49-F238E27FC236}">
                        <a16:creationId xmlns:a16="http://schemas.microsoft.com/office/drawing/2014/main" id="{05AD3D33-8256-96F0-D8E6-AF84E6D6C9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25845" y="3377692"/>
                    <a:ext cx="2570239" cy="92333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3289" b="-986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直線矢印コネクタ 48">
                <a:extLst>
                  <a:ext uri="{FF2B5EF4-FFF2-40B4-BE49-F238E27FC236}">
                    <a16:creationId xmlns:a16="http://schemas.microsoft.com/office/drawing/2014/main" id="{28AE6059-8A0C-0B08-A4F5-C2F1254DDA2B}"/>
                  </a:ext>
                </a:extLst>
              </p:cNvPr>
              <p:cNvCxnSpPr>
                <a:cxnSpLocks/>
                <a:endCxn id="58" idx="0"/>
              </p:cNvCxnSpPr>
              <p:nvPr/>
            </p:nvCxnSpPr>
            <p:spPr>
              <a:xfrm>
                <a:off x="4470852" y="2456253"/>
                <a:ext cx="197722" cy="1333769"/>
              </a:xfrm>
              <a:prstGeom prst="straightConnector1">
                <a:avLst/>
              </a:prstGeom>
              <a:ln w="38100">
                <a:solidFill>
                  <a:srgbClr val="D29E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97444E6E-AD4B-E090-50A1-DF152093CFC8}"/>
                  </a:ext>
                </a:extLst>
              </p:cNvPr>
              <p:cNvSpPr txBox="1"/>
              <p:nvPr/>
            </p:nvSpPr>
            <p:spPr>
              <a:xfrm>
                <a:off x="2607029" y="2787923"/>
                <a:ext cx="2924155" cy="8002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ja-JP" sz="1400" b="1" i="0" dirty="0">
                  <a:solidFill>
                    <a:srgbClr val="202122"/>
                  </a:solidFill>
                  <a:effectLst/>
                </a:endParaRPr>
              </a:p>
              <a:p>
                <a:pPr algn="ctr"/>
                <a:r>
                  <a:rPr lang="en-US" altLang="ja-JP" sz="1600" b="1" i="0" dirty="0">
                    <a:solidFill>
                      <a:srgbClr val="202122"/>
                    </a:solidFill>
                    <a:effectLst/>
                  </a:rPr>
                  <a:t>Real time 3D engine</a:t>
                </a:r>
              </a:p>
              <a:p>
                <a:pPr algn="ctr"/>
                <a:r>
                  <a:rPr lang="en-US" altLang="ja-JP" sz="1600" b="1" i="0" dirty="0">
                    <a:solidFill>
                      <a:srgbClr val="202122"/>
                    </a:solidFill>
                    <a:effectLst/>
                  </a:rPr>
                  <a:t>using a JavaScript library</a:t>
                </a:r>
                <a:endParaRPr kumimoji="1" lang="ja-JP" altLang="en-US" sz="1600" b="1" dirty="0"/>
              </a:p>
            </p:txBody>
          </p:sp>
          <p:pic>
            <p:nvPicPr>
              <p:cNvPr id="51" name="グラフィックス 50">
                <a:extLst>
                  <a:ext uri="{FF2B5EF4-FFF2-40B4-BE49-F238E27FC236}">
                    <a16:creationId xmlns:a16="http://schemas.microsoft.com/office/drawing/2014/main" id="{578EFA27-C924-243D-0399-45121CAB1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61332" y="2550823"/>
                <a:ext cx="1815550" cy="564699"/>
              </a:xfrm>
              <a:prstGeom prst="rect">
                <a:avLst/>
              </a:prstGeom>
            </p:spPr>
          </p:pic>
          <p:cxnSp>
            <p:nvCxnSpPr>
              <p:cNvPr id="52" name="直線矢印コネクタ 51">
                <a:extLst>
                  <a:ext uri="{FF2B5EF4-FFF2-40B4-BE49-F238E27FC236}">
                    <a16:creationId xmlns:a16="http://schemas.microsoft.com/office/drawing/2014/main" id="{5FB680C9-C4DD-43F7-F46B-8B4BC69315BE}"/>
                  </a:ext>
                </a:extLst>
              </p:cNvPr>
              <p:cNvCxnSpPr>
                <a:cxnSpLocks/>
                <a:stCxn id="40" idx="2"/>
                <a:endCxn id="39" idx="0"/>
              </p:cNvCxnSpPr>
              <p:nvPr/>
            </p:nvCxnSpPr>
            <p:spPr>
              <a:xfrm flipH="1">
                <a:off x="10597253" y="1843314"/>
                <a:ext cx="11885" cy="209829"/>
              </a:xfrm>
              <a:prstGeom prst="straightConnector1">
                <a:avLst/>
              </a:prstGeom>
              <a:ln w="38100">
                <a:solidFill>
                  <a:srgbClr val="D29E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A6A9A7F5-63AD-3AED-AE5E-CE159953B70D}"/>
                  </a:ext>
                </a:extLst>
              </p:cNvPr>
              <p:cNvSpPr/>
              <p:nvPr/>
            </p:nvSpPr>
            <p:spPr>
              <a:xfrm>
                <a:off x="9047433" y="4363804"/>
                <a:ext cx="2907993" cy="216547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ja-JP" sz="16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Wheeled robot</a:t>
                </a:r>
                <a:endParaRPr kumimoji="1" lang="en-US" altLang="ja-JP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  <a:p>
                <a:pPr algn="ctr"/>
                <a:endParaRPr kumimoji="1" lang="ja-JP" altLang="en-US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2195CB7B-3247-9903-460E-F312F83BF007}"/>
                  </a:ext>
                </a:extLst>
              </p:cNvPr>
              <p:cNvSpPr/>
              <p:nvPr/>
            </p:nvSpPr>
            <p:spPr>
              <a:xfrm>
                <a:off x="9629681" y="5413473"/>
                <a:ext cx="1451789" cy="5402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Sensor PC</a:t>
                </a:r>
              </a:p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(Jetson NX)</a:t>
                </a:r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FEA402C9-8F31-D2B1-2F6D-3A70E8B996B3}"/>
                  </a:ext>
                </a:extLst>
              </p:cNvPr>
              <p:cNvSpPr/>
              <p:nvPr/>
            </p:nvSpPr>
            <p:spPr>
              <a:xfrm>
                <a:off x="9446457" y="4709991"/>
                <a:ext cx="1809354" cy="5402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360°4K Camera</a:t>
                </a:r>
              </a:p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(THETA Z1)</a:t>
                </a:r>
              </a:p>
            </p:txBody>
          </p:sp>
          <p:cxnSp>
            <p:nvCxnSpPr>
              <p:cNvPr id="56" name="直線矢印コネクタ 55">
                <a:extLst>
                  <a:ext uri="{FF2B5EF4-FFF2-40B4-BE49-F238E27FC236}">
                    <a16:creationId xmlns:a16="http://schemas.microsoft.com/office/drawing/2014/main" id="{B727D1B8-AE4E-1E0D-1160-A8236968ECC5}"/>
                  </a:ext>
                </a:extLst>
              </p:cNvPr>
              <p:cNvCxnSpPr>
                <a:cxnSpLocks/>
                <a:stCxn id="55" idx="2"/>
                <a:endCxn id="54" idx="0"/>
              </p:cNvCxnSpPr>
              <p:nvPr/>
            </p:nvCxnSpPr>
            <p:spPr>
              <a:xfrm>
                <a:off x="10351134" y="5250254"/>
                <a:ext cx="4442" cy="163219"/>
              </a:xfrm>
              <a:prstGeom prst="straightConnector1">
                <a:avLst/>
              </a:prstGeom>
              <a:ln w="38100">
                <a:solidFill>
                  <a:srgbClr val="D29E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図 56" descr="屋外, 道路, 草, 自然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0C0BB46-6140-A77A-E0C0-1955AD49CE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7" r="693"/>
              <a:stretch/>
            </p:blipFill>
            <p:spPr>
              <a:xfrm>
                <a:off x="2800887" y="3776963"/>
                <a:ext cx="1100218" cy="764284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58" name="図 57">
                <a:extLst>
                  <a:ext uri="{FF2B5EF4-FFF2-40B4-BE49-F238E27FC236}">
                    <a16:creationId xmlns:a16="http://schemas.microsoft.com/office/drawing/2014/main" id="{41DD7B67-F055-F82A-5722-900FF1F42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466"/>
              <a:stretch/>
            </p:blipFill>
            <p:spPr>
              <a:xfrm>
                <a:off x="4130611" y="3790022"/>
                <a:ext cx="1075926" cy="764284"/>
              </a:xfrm>
              <a:prstGeom prst="ellipse">
                <a:avLst/>
              </a:prstGeom>
              <a:ln w="63500" cap="rnd">
                <a:noFill/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D8CAB5B8-B582-A592-C071-4C1070D8B4DB}"/>
                  </a:ext>
                </a:extLst>
              </p:cNvPr>
              <p:cNvGrpSpPr/>
              <p:nvPr/>
            </p:nvGrpSpPr>
            <p:grpSpPr>
              <a:xfrm>
                <a:off x="6045652" y="878919"/>
                <a:ext cx="2344979" cy="1462656"/>
                <a:chOff x="4402539" y="1261220"/>
                <a:chExt cx="2415995" cy="1876194"/>
              </a:xfrm>
            </p:grpSpPr>
            <p:sp>
              <p:nvSpPr>
                <p:cNvPr id="87" name="正方形/長方形 86">
                  <a:extLst>
                    <a:ext uri="{FF2B5EF4-FFF2-40B4-BE49-F238E27FC236}">
                      <a16:creationId xmlns:a16="http://schemas.microsoft.com/office/drawing/2014/main" id="{942A9176-AE6D-E4A3-0879-F7CC7F10B022}"/>
                    </a:ext>
                  </a:extLst>
                </p:cNvPr>
                <p:cNvSpPr/>
                <p:nvPr/>
              </p:nvSpPr>
              <p:spPr>
                <a:xfrm>
                  <a:off x="4402539" y="1261220"/>
                  <a:ext cx="2415995" cy="187619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b="1" dirty="0">
                      <a:solidFill>
                        <a:schemeClr val="tx1"/>
                      </a:solidFill>
                      <a:ea typeface="游明朝" panose="02020400000000000000" pitchFamily="18" charset="-128"/>
                      <a:cs typeface="Times New Roman" panose="02020603050405020304" pitchFamily="18" charset="0"/>
                    </a:rPr>
                    <a:t>Cloud SFU Server </a:t>
                  </a:r>
                  <a:r>
                    <a:rPr kumimoji="1" lang="en-US" altLang="ja-JP" sz="1400" b="1" dirty="0">
                      <a:solidFill>
                        <a:schemeClr val="tx1"/>
                      </a:solidFill>
                      <a:ea typeface="游明朝" panose="02020400000000000000" pitchFamily="18" charset="-128"/>
                      <a:cs typeface="Times New Roman" panose="02020603050405020304" pitchFamily="18" charset="0"/>
                    </a:rPr>
                    <a:t>(Sora, Ubuntu, Azure)</a:t>
                  </a:r>
                </a:p>
                <a:p>
                  <a:pPr algn="ctr"/>
                  <a:endParaRPr kumimoji="1" lang="en-US" altLang="ja-JP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endParaRPr>
                </a:p>
                <a:p>
                  <a:pPr algn="ctr"/>
                  <a:endParaRPr kumimoji="1" lang="ja-JP" altLang="en-US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88" name="図 87" descr="アイコン&#10;&#10;自動的に生成された説明">
                  <a:extLst>
                    <a:ext uri="{FF2B5EF4-FFF2-40B4-BE49-F238E27FC236}">
                      <a16:creationId xmlns:a16="http://schemas.microsoft.com/office/drawing/2014/main" id="{E561F0C3-3D40-3404-2876-335FC2BA2A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08388" y="2436664"/>
                  <a:ext cx="667710" cy="623846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</p:spPr>
            </p:pic>
          </p:grpSp>
          <p:cxnSp>
            <p:nvCxnSpPr>
              <p:cNvPr id="60" name="直線矢印コネクタ 59">
                <a:extLst>
                  <a:ext uri="{FF2B5EF4-FFF2-40B4-BE49-F238E27FC236}">
                    <a16:creationId xmlns:a16="http://schemas.microsoft.com/office/drawing/2014/main" id="{36567ED6-D9A0-8C44-3C7E-059186CC7F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89652" y="1857933"/>
                <a:ext cx="756000" cy="0"/>
              </a:xfrm>
              <a:prstGeom prst="straightConnector1">
                <a:avLst/>
              </a:prstGeom>
              <a:ln w="38100">
                <a:solidFill>
                  <a:srgbClr val="D29E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61" name="図 60">
                <a:extLst>
                  <a:ext uri="{FF2B5EF4-FFF2-40B4-BE49-F238E27FC236}">
                    <a16:creationId xmlns:a16="http://schemas.microsoft.com/office/drawing/2014/main" id="{04E553C1-8439-693C-F85D-73B349CC5B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3929" y="5567421"/>
                <a:ext cx="910357" cy="671063"/>
              </a:xfrm>
              <a:prstGeom prst="rect">
                <a:avLst/>
              </a:prstGeom>
            </p:spPr>
          </p:pic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15195385-2641-2C48-2F81-D4D931E3A47F}"/>
                  </a:ext>
                </a:extLst>
              </p:cNvPr>
              <p:cNvSpPr/>
              <p:nvPr/>
            </p:nvSpPr>
            <p:spPr>
              <a:xfrm>
                <a:off x="2720286" y="5206826"/>
                <a:ext cx="2697643" cy="11270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ja-JP" sz="16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Web XR input device</a:t>
                </a:r>
                <a:endParaRPr kumimoji="1" lang="en-US" altLang="ja-JP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  <a:p>
                <a:pPr algn="ctr"/>
                <a:endParaRPr kumimoji="1" lang="en-US" altLang="ja-JP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  <a:p>
                <a:pPr algn="ctr"/>
                <a:endParaRPr kumimoji="1" lang="ja-JP" altLang="en-US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3" name="直線矢印コネクタ 62">
                <a:extLst>
                  <a:ext uri="{FF2B5EF4-FFF2-40B4-BE49-F238E27FC236}">
                    <a16:creationId xmlns:a16="http://schemas.microsoft.com/office/drawing/2014/main" id="{344E2DFB-8C79-65E5-2278-563AB7D33D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6605" y="2021210"/>
                <a:ext cx="720000" cy="150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コネクタ: カギ線 63">
                <a:extLst>
                  <a:ext uri="{FF2B5EF4-FFF2-40B4-BE49-F238E27FC236}">
                    <a16:creationId xmlns:a16="http://schemas.microsoft.com/office/drawing/2014/main" id="{EF19912B-A935-1731-C7D0-A0C0367FE963}"/>
                  </a:ext>
                </a:extLst>
              </p:cNvPr>
              <p:cNvCxnSpPr>
                <a:cxnSpLocks/>
                <a:stCxn id="44" idx="1"/>
                <a:endCxn id="62" idx="1"/>
              </p:cNvCxnSpPr>
              <p:nvPr/>
            </p:nvCxnSpPr>
            <p:spPr>
              <a:xfrm rot="10800000" flipV="1">
                <a:off x="2720287" y="2057971"/>
                <a:ext cx="114083" cy="3712403"/>
              </a:xfrm>
              <a:prstGeom prst="bentConnector3">
                <a:avLst>
                  <a:gd name="adj1" fmla="val 536122"/>
                </a:avLst>
              </a:prstGeom>
              <a:ln w="381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4B9F367C-D7DE-9E23-6A0B-661CE58E8A81}"/>
                  </a:ext>
                </a:extLst>
              </p:cNvPr>
              <p:cNvSpPr/>
              <p:nvPr/>
            </p:nvSpPr>
            <p:spPr>
              <a:xfrm>
                <a:off x="9394858" y="2806366"/>
                <a:ext cx="2424833" cy="43321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6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Leg Controller Board</a:t>
                </a:r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46039F78-D33C-FC30-0FF3-E1B45C4BA1B4}"/>
                  </a:ext>
                </a:extLst>
              </p:cNvPr>
              <p:cNvSpPr/>
              <p:nvPr/>
            </p:nvSpPr>
            <p:spPr>
              <a:xfrm>
                <a:off x="6214107" y="4010043"/>
                <a:ext cx="2355410" cy="245034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Walking Display</a:t>
                </a:r>
              </a:p>
              <a:p>
                <a:pPr algn="ctr"/>
                <a:endParaRPr kumimoji="1" lang="en-US" altLang="ja-JP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  <a:p>
                <a:pPr algn="ctr"/>
                <a:endParaRPr kumimoji="1" lang="en-US" altLang="ja-JP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  <a:p>
                <a:pPr algn="ctr"/>
                <a:endParaRPr kumimoji="1" lang="ja-JP" altLang="en-US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3A7885D1-D733-484E-7EA9-D6FFE4F90E05}"/>
                  </a:ext>
                </a:extLst>
              </p:cNvPr>
              <p:cNvSpPr/>
              <p:nvPr/>
            </p:nvSpPr>
            <p:spPr>
              <a:xfrm>
                <a:off x="6330964" y="4406760"/>
                <a:ext cx="2171786" cy="1321965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ja-JP" sz="2000" b="1">
                  <a:solidFill>
                    <a:srgbClr val="000000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DC64851C-76FF-D6A2-71D8-0DD307576B12}"/>
                  </a:ext>
                </a:extLst>
              </p:cNvPr>
              <p:cNvSpPr/>
              <p:nvPr/>
            </p:nvSpPr>
            <p:spPr>
              <a:xfrm>
                <a:off x="6493838" y="5087353"/>
                <a:ext cx="1891078" cy="509116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14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Unity Sora SDK</a:t>
                </a:r>
              </a:p>
              <a:p>
                <a:pPr algn="ctr"/>
                <a:r>
                  <a:rPr lang="en-US" altLang="ja-JP" sz="14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(WebRTC SDK)</a:t>
                </a:r>
              </a:p>
            </p:txBody>
          </p:sp>
          <p:sp>
            <p:nvSpPr>
              <p:cNvPr id="70" name="正方形/長方形 69">
                <a:extLst>
                  <a:ext uri="{FF2B5EF4-FFF2-40B4-BE49-F238E27FC236}">
                    <a16:creationId xmlns:a16="http://schemas.microsoft.com/office/drawing/2014/main" id="{EA074B89-9403-9460-FF57-88786D1588A3}"/>
                  </a:ext>
                </a:extLst>
              </p:cNvPr>
              <p:cNvSpPr/>
              <p:nvPr/>
            </p:nvSpPr>
            <p:spPr>
              <a:xfrm>
                <a:off x="6751896" y="5860953"/>
                <a:ext cx="1352189" cy="509890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12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Controller</a:t>
                </a:r>
              </a:p>
              <a:p>
                <a:pPr algn="ctr"/>
                <a:r>
                  <a:rPr lang="en-US" altLang="ja-JP" sz="12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EPOS4, ESP32</a:t>
                </a:r>
              </a:p>
            </p:txBody>
          </p:sp>
          <p:pic>
            <p:nvPicPr>
              <p:cNvPr id="71" name="図 70" descr="家具, テーブル, チェアー, コンピュータ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3120B9C-4D57-EFBC-E60E-7523AB8A2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982" b="97821" l="8050" r="91837">
                            <a14:foregroundMark x1="70454" y1="10026" x2="80385" y2="6881"/>
                            <a14:foregroundMark x1="80385" y1="6881" x2="89342" y2="11353"/>
                            <a14:foregroundMark x1="89342" y1="11353" x2="88889" y2="13532"/>
                            <a14:foregroundMark x1="72044" y1="5454" x2="78114" y2="3605"/>
                            <a14:foregroundMark x1="82063" y1="3978" x2="83447" y2="4702"/>
                            <a14:foregroundMark x1="92404" y1="5505" x2="92095" y2="20701"/>
                            <a14:foregroundMark x1="47506" y1="34174" x2="47506" y2="34174"/>
                            <a14:foregroundMark x1="47506" y1="34748" x2="47506" y2="34748"/>
                            <a14:foregroundMark x1="47506" y1="34862" x2="47506" y2="34862"/>
                            <a14:foregroundMark x1="47166" y1="34633" x2="47166" y2="34633"/>
                            <a14:foregroundMark x1="47052" y1="34748" x2="47052" y2="34748"/>
                            <a14:foregroundMark x1="47392" y1="33945" x2="47279" y2="34862"/>
                            <a14:foregroundMark x1="47506" y1="33601" x2="47392" y2="34289"/>
                            <a14:foregroundMark x1="47279" y1="34748" x2="47732" y2="35321"/>
                            <a14:foregroundMark x1="50227" y1="46904" x2="50227" y2="46904"/>
                            <a14:foregroundMark x1="20068" y1="65138" x2="20068" y2="65138"/>
                            <a14:foregroundMark x1="27778" y1="63876" x2="27778" y2="63876"/>
                            <a14:foregroundMark x1="28005" y1="62729" x2="28005" y2="62729"/>
                            <a14:foregroundMark x1="8617" y1="67775" x2="8617" y2="67775"/>
                            <a14:foregroundMark x1="8050" y1="67661" x2="8050" y2="67661"/>
                            <a14:foregroundMark x1="26871" y1="91055" x2="26871" y2="91055"/>
                            <a14:foregroundMark x1="33333" y1="77408" x2="33333" y2="77408"/>
                            <a14:foregroundMark x1="22131" y1="93530" x2="27778" y2="97936"/>
                            <a14:foregroundMark x1="36453" y1="96148" x2="46145" y2="94151"/>
                            <a14:foregroundMark x1="27778" y1="97936" x2="30458" y2="97384"/>
                            <a14:foregroundMark x1="46145" y1="94151" x2="53175" y2="89564"/>
                            <a14:foregroundMark x1="22676" y1="96789" x2="30303" y2="97657"/>
                            <a14:foregroundMark x1="50113" y1="42775" x2="50113" y2="42775"/>
                            <a14:foregroundMark x1="51020" y1="39220" x2="51093" y2="48319"/>
                            <a14:foregroundMark x1="52608" y1="43349" x2="51701" y2="52523"/>
                            <a14:foregroundMark x1="51701" y1="52294" x2="51927" y2="52523"/>
                            <a14:foregroundMark x1="79252" y1="36927" x2="77098" y2="62959"/>
                            <a14:foregroundMark x1="75057" y1="63417" x2="74717" y2="67775"/>
                            <a14:foregroundMark x1="71655" y1="64450" x2="71429" y2="66743"/>
                            <a14:foregroundMark x1="73016" y1="73968" x2="73016" y2="73968"/>
                            <a14:foregroundMark x1="75170" y1="75459" x2="75170" y2="75459"/>
                            <a14:foregroundMark x1="71429" y1="80619" x2="71429" y2="80619"/>
                            <a14:foregroundMark x1="73416" y1="81597" x2="75510" y2="79243"/>
                            <a14:foregroundMark x1="71429" y1="83830" x2="73362" y2="81657"/>
                            <a14:foregroundMark x1="76871" y1="76376" x2="77891" y2="75000"/>
                            <a14:foregroundMark x1="78458" y1="74083" x2="76417" y2="79702"/>
                            <a14:foregroundMark x1="76190" y1="79817" x2="75432" y2="80583"/>
                            <a14:foregroundMark x1="70748" y1="78670" x2="70975" y2="75459"/>
                            <a14:foregroundMark x1="70295" y1="76376" x2="69955" y2="79587"/>
                            <a14:foregroundMark x1="69615" y1="75573" x2="75397" y2="73509"/>
                            <a14:foregroundMark x1="71315" y1="75344" x2="69728" y2="75115"/>
                            <a14:foregroundMark x1="69728" y1="75344" x2="79025" y2="73509"/>
                            <a14:foregroundMark x1="75737" y1="74656" x2="69728" y2="75344"/>
                            <a14:foregroundMark x1="69728" y1="75229" x2="69274" y2="75688"/>
                            <a14:foregroundMark x1="68821" y1="68807" x2="68934" y2="66743"/>
                            <a14:foregroundMark x1="69048" y1="66055" x2="69161" y2="66284"/>
                            <a14:foregroundMark x1="69161" y1="66628" x2="69048" y2="67775"/>
                            <a14:foregroundMark x1="68934" y1="44151" x2="69161" y2="45413"/>
                            <a14:foregroundMark x1="69274" y1="44151" x2="69274" y2="44839"/>
                            <a14:foregroundMark x1="69274" y1="43807" x2="69274" y2="44839"/>
                            <a14:foregroundMark x1="53175" y1="64450" x2="53175" y2="64450"/>
                            <a14:foregroundMark x1="53855" y1="64679" x2="58277" y2="68005"/>
                            <a14:foregroundMark x1="58503" y1="69037" x2="59751" y2="71674"/>
                            <a14:foregroundMark x1="61224" y1="66743" x2="61905" y2="65940"/>
                            <a14:foregroundMark x1="61905" y1="65826" x2="61905" y2="65826"/>
                            <a14:foregroundMark x1="59637" y1="70757" x2="59410" y2="73739"/>
                            <a14:foregroundMark x1="57483" y1="71330" x2="57710" y2="68234"/>
                            <a14:backgroundMark x1="67914" y1="5275" x2="67914" y2="5275"/>
                            <a14:backgroundMark x1="71429" y1="1835" x2="63265" y2="5505"/>
                            <a14:backgroundMark x1="63265" y1="5505" x2="62812" y2="5963"/>
                            <a14:backgroundMark x1="71202" y1="2867" x2="64399" y2="9862"/>
                            <a14:backgroundMark x1="64399" y1="9862" x2="64399" y2="9862"/>
                            <a14:backgroundMark x1="70975" y1="4014" x2="65533" y2="12271"/>
                            <a14:backgroundMark x1="68707" y1="7913" x2="66100" y2="14335"/>
                            <a14:backgroundMark x1="65193" y1="17431" x2="66440" y2="11812"/>
                            <a14:backgroundMark x1="46185" y1="33381" x2="54082" y2="26491"/>
                            <a14:backgroundMark x1="45275" y1="34174" x2="45504" y2="33974"/>
                            <a14:backgroundMark x1="54082" y1="26491" x2="54195" y2="26147"/>
                            <a14:backgroundMark x1="53968" y1="29358" x2="63039" y2="27752"/>
                            <a14:backgroundMark x1="47426" y1="35530" x2="48413" y2="42431"/>
                            <a14:backgroundMark x1="47052" y1="32913" x2="47142" y2="33540"/>
                            <a14:backgroundMark x1="48361" y1="42775" x2="48186" y2="43922"/>
                            <a14:backgroundMark x1="48413" y1="42431" x2="48361" y2="42775"/>
                            <a14:backgroundMark x1="47506" y1="48280" x2="47506" y2="48280"/>
                            <a14:backgroundMark x1="46712" y1="53096" x2="46712" y2="53096"/>
                            <a14:backgroundMark x1="47732" y1="48280" x2="46599" y2="51261"/>
                            <a14:backgroundMark x1="47392" y1="54472" x2="45578" y2="58028"/>
                            <a14:backgroundMark x1="41043" y1="61009" x2="31746" y2="62385"/>
                            <a14:backgroundMark x1="31746" y1="62385" x2="25397" y2="59289"/>
                            <a14:backgroundMark x1="18594" y1="59060" x2="23243" y2="62729"/>
                            <a14:backgroundMark x1="7596" y1="66170" x2="10431" y2="64794"/>
                            <a14:backgroundMark x1="7483" y1="69725" x2="19501" y2="91055"/>
                            <a14:backgroundMark x1="29365" y1="99312" x2="61565" y2="93578"/>
                            <a14:backgroundMark x1="62358" y1="39908" x2="63946" y2="48394"/>
                            <a14:backgroundMark x1="53255" y1="53423" x2="52608" y2="60665"/>
                            <a14:backgroundMark x1="54422" y1="40367" x2="54263" y2="42143"/>
                            <a14:backgroundMark x1="52608" y1="60665" x2="54875" y2="63417"/>
                            <a14:backgroundMark x1="78806" y1="73900" x2="79138" y2="73853"/>
                            <a14:backgroundMark x1="79138" y1="73853" x2="80045" y2="74197"/>
                            <a14:backgroundMark x1="57649" y1="69422" x2="57368" y2="68861"/>
                            <a14:backgroundMark x1="52953" y1="52649" x2="52834" y2="53555"/>
                            <a14:backgroundMark x1="54649" y1="39794" x2="54160" y2="43505"/>
                            <a14:backgroundMark x1="70295" y1="37271" x2="76336" y2="42929"/>
                            <a14:backgroundMark x1="76279" y1="43624" x2="74830" y2="50115"/>
                            <a14:backgroundMark x1="76304" y1="38532" x2="75964" y2="42890"/>
                            <a14:backgroundMark x1="73583" y1="37271" x2="76833" y2="36931"/>
                            <a14:backgroundMark x1="69935" y1="45272" x2="69728" y2="47248"/>
                            <a14:backgroundMark x1="70522" y1="39679" x2="70089" y2="43807"/>
                            <a14:backgroundMark x1="69841" y1="46101" x2="69501" y2="49312"/>
                            <a14:backgroundMark x1="69841" y1="51606" x2="69274" y2="57569"/>
                            <a14:backgroundMark x1="74603" y1="51147" x2="73923" y2="58028"/>
                            <a14:backgroundMark x1="69161" y1="58945" x2="68707" y2="64220"/>
                            <a14:backgroundMark x1="83107" y1="39908" x2="81179" y2="63073"/>
                            <a14:backgroundMark x1="80726" y1="2867" x2="80726" y2="2867"/>
                            <a14:backgroundMark x1="80726" y1="3440" x2="80726" y2="3440"/>
                            <a14:backgroundMark x1="80159" y1="3326" x2="80159" y2="3326"/>
                            <a14:backgroundMark x1="78458" y1="3096" x2="81519" y2="3440"/>
                            <a14:backgroundMark x1="81519" y1="3670" x2="82200" y2="3784"/>
                            <a14:backgroundMark x1="85828" y1="2523" x2="85828" y2="2523"/>
                            <a14:backgroundMark x1="95805" y1="24541" x2="93197" y2="36927"/>
                            <a14:backgroundMark x1="93197" y1="36927" x2="92630" y2="37959"/>
                            <a14:backgroundMark x1="95011" y1="27638" x2="92063" y2="38647"/>
                            <a14:backgroundMark x1="96372" y1="25573" x2="91497" y2="38303"/>
                            <a14:backgroundMark x1="94104" y1="26491" x2="91383" y2="37271"/>
                            <a14:backgroundMark x1="91497" y1="32110" x2="93991" y2="22706"/>
                            <a14:backgroundMark x1="93991" y1="22706" x2="94785" y2="21445"/>
                            <a14:backgroundMark x1="94558" y1="20872" x2="91043" y2="32913"/>
                            <a14:backgroundMark x1="90930" y1="33028" x2="94558" y2="19037"/>
                            <a14:backgroundMark x1="94104" y1="20872" x2="94104" y2="20872"/>
                            <a14:backgroundMark x1="92630" y1="22821" x2="92063" y2="28440"/>
                            <a14:backgroundMark x1="92063" y1="27179" x2="90136" y2="33028"/>
                            <a14:backgroundMark x1="91043" y1="29128" x2="93197" y2="21789"/>
                            <a14:backgroundMark x1="92744" y1="25115" x2="92744" y2="25229"/>
                            <a14:backgroundMark x1="92857" y1="22936" x2="94104" y2="17890"/>
                            <a14:backgroundMark x1="92063" y1="25229" x2="94444" y2="16514"/>
                            <a14:backgroundMark x1="94444" y1="16514" x2="94558" y2="16284"/>
                            <a14:backgroundMark x1="19274" y1="91514" x2="20635" y2="98394"/>
                            <a14:backgroundMark x1="55102" y1="93922" x2="65079" y2="91972"/>
                            <a14:backgroundMark x1="60771" y1="92431" x2="68707" y2="89220"/>
                            <a14:backgroundMark x1="68707" y1="89220" x2="70295" y2="87729"/>
                            <a14:backgroundMark x1="63832" y1="90711" x2="70975" y2="85092"/>
                            <a14:backgroundMark x1="67574" y1="88073" x2="73469" y2="84518"/>
                            <a14:backgroundMark x1="70068" y1="86353" x2="76531" y2="83257"/>
                            <a14:backgroundMark x1="72222" y1="85780" x2="78912" y2="82339"/>
                            <a14:backgroundMark x1="71202" y1="86009" x2="76417" y2="82339"/>
                            <a14:backgroundMark x1="72336" y1="83830" x2="76757" y2="81537"/>
                            <a14:backgroundMark x1="63379" y1="50459" x2="62698" y2="52982"/>
                            <a14:backgroundMark x1="53855" y1="48280" x2="54195" y2="50917"/>
                            <a14:backgroundMark x1="62812" y1="54014" x2="62812" y2="54817"/>
                            <a14:backgroundMark x1="62585" y1="57110" x2="62585" y2="58142"/>
                            <a14:backgroundMark x1="62585" y1="62844" x2="62358" y2="637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9745" y="2844962"/>
                <a:ext cx="1235511" cy="1221502"/>
              </a:xfrm>
              <a:prstGeom prst="rect">
                <a:avLst/>
              </a:prstGeom>
            </p:spPr>
          </p:pic>
          <p:cxnSp>
            <p:nvCxnSpPr>
              <p:cNvPr id="72" name="コネクタ: カギ線 71">
                <a:extLst>
                  <a:ext uri="{FF2B5EF4-FFF2-40B4-BE49-F238E27FC236}">
                    <a16:creationId xmlns:a16="http://schemas.microsoft.com/office/drawing/2014/main" id="{B7442F98-6FF6-7DDE-BAAD-2670F71DE3D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382065" y="2363570"/>
                <a:ext cx="1047917" cy="2884624"/>
              </a:xfrm>
              <a:prstGeom prst="bentConnector4">
                <a:avLst>
                  <a:gd name="adj1" fmla="val -36799"/>
                  <a:gd name="adj2" fmla="val 51851"/>
                </a:avLst>
              </a:prstGeom>
              <a:ln w="3810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直線矢印コネクタ 72">
                <a:extLst>
                  <a:ext uri="{FF2B5EF4-FFF2-40B4-BE49-F238E27FC236}">
                    <a16:creationId xmlns:a16="http://schemas.microsoft.com/office/drawing/2014/main" id="{7D4F5075-B9DF-F7CA-E6A3-0807FBEE93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51358" y="2636816"/>
                <a:ext cx="1" cy="18280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直線矢印コネクタ 73">
                <a:extLst>
                  <a:ext uri="{FF2B5EF4-FFF2-40B4-BE49-F238E27FC236}">
                    <a16:creationId xmlns:a16="http://schemas.microsoft.com/office/drawing/2014/main" id="{1F6E98A8-7BB6-387C-C61B-0041B91942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72284" y="2613107"/>
                <a:ext cx="0" cy="18000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コネクタ: カギ線 74">
                <a:extLst>
                  <a:ext uri="{FF2B5EF4-FFF2-40B4-BE49-F238E27FC236}">
                    <a16:creationId xmlns:a16="http://schemas.microsoft.com/office/drawing/2014/main" id="{A46A328E-7EE4-6E98-1DB9-3B949D55FCF5}"/>
                  </a:ext>
                </a:extLst>
              </p:cNvPr>
              <p:cNvCxnSpPr>
                <a:cxnSpLocks/>
                <a:stCxn id="54" idx="1"/>
              </p:cNvCxnSpPr>
              <p:nvPr/>
            </p:nvCxnSpPr>
            <p:spPr>
              <a:xfrm rot="10800000">
                <a:off x="8818495" y="2033737"/>
                <a:ext cx="811186" cy="3649868"/>
              </a:xfrm>
              <a:prstGeom prst="bentConnector2">
                <a:avLst/>
              </a:prstGeom>
              <a:ln w="381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0A755732-45CC-9C95-8EC2-3A32E9BB38D2}"/>
                  </a:ext>
                </a:extLst>
              </p:cNvPr>
              <p:cNvSpPr txBox="1"/>
              <p:nvPr/>
            </p:nvSpPr>
            <p:spPr>
              <a:xfrm>
                <a:off x="5779704" y="3155015"/>
                <a:ext cx="185735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>
                    <a:solidFill>
                      <a:schemeClr val="accent1"/>
                    </a:solidFill>
                  </a:rPr>
                  <a:t>Robot Speed</a:t>
                </a:r>
              </a:p>
              <a:p>
                <a:pPr algn="ctr"/>
                <a:r>
                  <a:rPr kumimoji="1" lang="en-US" altLang="ja-JP" sz="1600" b="1" dirty="0">
                    <a:solidFill>
                      <a:schemeClr val="accent1"/>
                    </a:solidFill>
                  </a:rPr>
                  <a:t>(WebRTC)</a:t>
                </a:r>
                <a:endParaRPr kumimoji="1" lang="ja-JP" altLang="en-US" sz="16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7" name="正方形/長方形 76">
                <a:extLst>
                  <a:ext uri="{FF2B5EF4-FFF2-40B4-BE49-F238E27FC236}">
                    <a16:creationId xmlns:a16="http://schemas.microsoft.com/office/drawing/2014/main" id="{D5CA8F4C-3273-74BB-881B-522470F6F1BD}"/>
                  </a:ext>
                </a:extLst>
              </p:cNvPr>
              <p:cNvSpPr/>
              <p:nvPr/>
            </p:nvSpPr>
            <p:spPr>
              <a:xfrm>
                <a:off x="9111593" y="6129264"/>
                <a:ext cx="2779672" cy="33684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6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Wheel Controller Board</a:t>
                </a:r>
              </a:p>
            </p:txBody>
          </p:sp>
          <p:cxnSp>
            <p:nvCxnSpPr>
              <p:cNvPr id="78" name="直線矢印コネクタ 77">
                <a:extLst>
                  <a:ext uri="{FF2B5EF4-FFF2-40B4-BE49-F238E27FC236}">
                    <a16:creationId xmlns:a16="http://schemas.microsoft.com/office/drawing/2014/main" id="{FD80FE8E-00C3-22A1-DA06-4055D41383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0192" y="5953736"/>
                <a:ext cx="0" cy="18000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線矢印コネクタ 78">
                <a:extLst>
                  <a:ext uri="{FF2B5EF4-FFF2-40B4-BE49-F238E27FC236}">
                    <a16:creationId xmlns:a16="http://schemas.microsoft.com/office/drawing/2014/main" id="{D1D0F9E7-D229-E08E-BBB2-7CE040908A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61680" y="5957738"/>
                <a:ext cx="1" cy="18280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コネクタ: カギ線 79">
                <a:extLst>
                  <a:ext uri="{FF2B5EF4-FFF2-40B4-BE49-F238E27FC236}">
                    <a16:creationId xmlns:a16="http://schemas.microsoft.com/office/drawing/2014/main" id="{B5E29985-BA40-B1F7-D42D-C4A4DB36CED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716682" y="2242301"/>
                <a:ext cx="907646" cy="3587081"/>
              </a:xfrm>
              <a:prstGeom prst="bentConnector2">
                <a:avLst/>
              </a:prstGeom>
              <a:ln w="3810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39BD2320-830F-B84D-7F01-378A4B61B410}"/>
                  </a:ext>
                </a:extLst>
              </p:cNvPr>
              <p:cNvSpPr txBox="1"/>
              <p:nvPr/>
            </p:nvSpPr>
            <p:spPr>
              <a:xfrm>
                <a:off x="5798803" y="2337087"/>
                <a:ext cx="14460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>
                    <a:solidFill>
                      <a:srgbClr val="FF0000"/>
                    </a:solidFill>
                    <a:latin typeface="+mn-ea"/>
                  </a:rPr>
                  <a:t>Stick input</a:t>
                </a:r>
              </a:p>
              <a:p>
                <a:pPr algn="ctr"/>
                <a:r>
                  <a:rPr kumimoji="1" lang="en-US" altLang="ja-JP" sz="1600" b="1" dirty="0">
                    <a:solidFill>
                      <a:srgbClr val="FF0000"/>
                    </a:solidFill>
                    <a:latin typeface="+mn-ea"/>
                  </a:rPr>
                  <a:t>(WebRTC)</a:t>
                </a:r>
                <a:endParaRPr kumimoji="1" lang="ja-JP" altLang="en-US" sz="16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  <p:pic>
            <p:nvPicPr>
              <p:cNvPr id="82" name="図 81">
                <a:extLst>
                  <a:ext uri="{FF2B5EF4-FFF2-40B4-BE49-F238E27FC236}">
                    <a16:creationId xmlns:a16="http://schemas.microsoft.com/office/drawing/2014/main" id="{52A82A79-AF38-41CD-6B57-2317883D57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4288" b="96926" l="10000" r="90000">
                            <a14:foregroundMark x1="35614" y1="58495" x2="35614" y2="58495"/>
                            <a14:foregroundMark x1="36273" y1="52670" x2="36273" y2="52670"/>
                            <a14:foregroundMark x1="37886" y1="48867" x2="37886" y2="48867"/>
                            <a14:foregroundMark x1="40318" y1="45995" x2="40318" y2="45995"/>
                            <a14:foregroundMark x1="38295" y1="90939" x2="38295" y2="90939"/>
                            <a14:foregroundMark x1="36909" y1="93892" x2="36909" y2="93892"/>
                            <a14:foregroundMark x1="37386" y1="97006" x2="37386" y2="97006"/>
                            <a14:foregroundMark x1="57659" y1="47451" x2="57659" y2="47451"/>
                            <a14:foregroundMark x1="57727" y1="45550" x2="57727" y2="45550"/>
                            <a14:foregroundMark x1="50023" y1="8010" x2="50023" y2="8010"/>
                            <a14:foregroundMark x1="50205" y1="4288" x2="50205" y2="4288"/>
                            <a14:foregroundMark x1="49682" y1="18608" x2="53591" y2="20429"/>
                            <a14:foregroundMark x1="53591" y1="20429" x2="52955" y2="33050"/>
                            <a14:foregroundMark x1="60818" y1="47896" x2="63750" y2="47654"/>
                            <a14:foregroundMark x1="36818" y1="88066" x2="39455" y2="93204"/>
                            <a14:foregroundMark x1="39455" y1="93204" x2="40705" y2="86489"/>
                            <a14:foregroundMark x1="40705" y1="86489" x2="40705" y2="86489"/>
                            <a14:foregroundMark x1="34250" y1="58859" x2="38682" y2="47047"/>
                            <a14:foregroundMark x1="38682" y1="47047" x2="40773" y2="45429"/>
                            <a14:foregroundMark x1="41455" y1="45631" x2="44614" y2="41222"/>
                            <a14:foregroundMark x1="45523" y1="33819" x2="44932" y2="25769"/>
                            <a14:foregroundMark x1="44932" y1="25769" x2="48795" y2="20024"/>
                            <a14:foregroundMark x1="48795" y1="20024" x2="49045" y2="19984"/>
                            <a14:foregroundMark x1="44591" y1="21157" x2="44636" y2="28722"/>
                            <a14:foregroundMark x1="44636" y1="28722" x2="44909" y2="29814"/>
                            <a14:foregroundMark x1="43886" y1="20833" x2="44250" y2="24595"/>
                            <a14:foregroundMark x1="43750" y1="20833" x2="44114" y2="24838"/>
                            <a14:foregroundMark x1="43682" y1="21278" x2="43750" y2="23018"/>
                            <a14:foregroundMark x1="43659" y1="22896" x2="43909" y2="25000"/>
                            <a14:foregroundMark x1="43682" y1="21521" x2="43818" y2="20712"/>
                            <a14:foregroundMark x1="52477" y1="25405" x2="52273" y2="33576"/>
                            <a14:foregroundMark x1="38727" y1="80663" x2="38795" y2="83940"/>
                            <a14:foregroundMark x1="55136" y1="51254" x2="55318" y2="53115"/>
                            <a14:foregroundMark x1="55295" y1="55663" x2="55023" y2="57160"/>
                            <a14:foregroundMark x1="54705" y1="57362" x2="54364" y2="59223"/>
                            <a14:foregroundMark x1="50818" y1="42880" x2="54591" y2="44013"/>
                            <a14:foregroundMark x1="53091" y1="44134" x2="55000" y2="44579"/>
                            <a14:foregroundMark x1="53409" y1="44377" x2="55136" y2="45591"/>
                            <a14:foregroundMark x1="48932" y1="49595" x2="49068" y2="48827"/>
                            <a14:foregroundMark x1="49364" y1="47937" x2="49636" y2="46723"/>
                            <a14:foregroundMark x1="50091" y1="54207" x2="50705" y2="52710"/>
                            <a14:foregroundMark x1="42705" y1="42799" x2="43250" y2="42152"/>
                            <a14:foregroundMark x1="42750" y1="42193" x2="43045" y2="42071"/>
                            <a14:foregroundMark x1="42545" y1="43406" x2="42545" y2="43123"/>
                            <a14:foregroundMark x1="42636" y1="42638" x2="42636" y2="42961"/>
                            <a14:foregroundMark x1="42841" y1="43163" x2="42591" y2="43042"/>
                            <a14:foregroundMark x1="42205" y1="44620" x2="42897" y2="41845"/>
                            <a14:foregroundMark x1="42610" y1="42348" x2="42545" y2="43608"/>
                            <a14:foregroundMark x1="40568" y1="45672" x2="41477" y2="45267"/>
                            <a14:foregroundMark x1="63682" y1="47937" x2="64841" y2="49070"/>
                            <a14:foregroundMark x1="54023" y1="17799" x2="56364" y2="18568"/>
                            <a14:foregroundMark x1="50470" y1="44697" x2="50045" y2="46561"/>
                            <a14:foregroundMark x1="50659" y1="52791" x2="51409" y2="50809"/>
                            <a14:foregroundMark x1="51455" y1="50890" x2="51977" y2="49555"/>
                            <a14:foregroundMark x1="52114" y1="49838" x2="52386" y2="48989"/>
                            <a14:foregroundMark x1="50932" y1="10518" x2="50932" y2="10518"/>
                            <a14:foregroundMark x1="50864" y1="9749" x2="50864" y2="9749"/>
                            <a14:backgroundMark x1="25318" y1="60316" x2="25318" y2="60316"/>
                            <a14:backgroundMark x1="47409" y1="89887" x2="47409" y2="89887"/>
                            <a14:backgroundMark x1="46886" y1="94175" x2="46886" y2="94175"/>
                            <a14:backgroundMark x1="21045" y1="60194" x2="21045" y2="60194"/>
                            <a14:backgroundMark x1="50409" y1="25769" x2="50409" y2="25769"/>
                            <a14:backgroundMark x1="50295" y1="33374" x2="50227" y2="24434"/>
                            <a14:backgroundMark x1="50227" y1="24434" x2="50432" y2="33172"/>
                            <a14:backgroundMark x1="20205" y1="66262" x2="20227" y2="65939"/>
                            <a14:backgroundMark x1="25500" y1="72613" x2="25500" y2="72613"/>
                            <a14:backgroundMark x1="30477" y1="71238" x2="30659" y2="76294"/>
                            <a14:backgroundMark x1="56045" y1="4531" x2="56114" y2="10599"/>
                            <a14:backgroundMark x1="26909" y1="54571" x2="26364" y2="70186"/>
                            <a14:backgroundMark x1="57795" y1="20024" x2="56614" y2="34911"/>
                            <a14:backgroundMark x1="56614" y1="34911" x2="59273" y2="41828"/>
                            <a14:backgroundMark x1="63884" y1="47268" x2="67023" y2="50971"/>
                            <a14:backgroundMark x1="59273" y1="41828" x2="63506" y2="46822"/>
                            <a14:backgroundMark x1="67023" y1="50971" x2="69023" y2="70793"/>
                            <a14:backgroundMark x1="69023" y1="70793" x2="68727" y2="74595"/>
                            <a14:backgroundMark x1="30068" y1="72249" x2="10818" y2="72371"/>
                            <a14:backgroundMark x1="10818" y1="72371" x2="7705" y2="71481"/>
                            <a14:backgroundMark x1="39659" y1="95955" x2="41727" y2="90008"/>
                            <a14:backgroundMark x1="41727" y1="90008" x2="47091" y2="87662"/>
                            <a14:backgroundMark x1="47091" y1="87662" x2="62341" y2="93406"/>
                            <a14:backgroundMark x1="41864" y1="84951" x2="46932" y2="83617"/>
                            <a14:backgroundMark x1="46932" y1="83617" x2="51795" y2="85154"/>
                            <a14:backgroundMark x1="51795" y1="85154" x2="54864" y2="89684"/>
                            <a14:backgroundMark x1="54864" y1="89684" x2="54864" y2="89806"/>
                            <a14:backgroundMark x1="43955" y1="40817" x2="44727" y2="32565"/>
                            <a14:backgroundMark x1="43685" y1="21278" x2="43409" y2="18285"/>
                            <a14:backgroundMark x1="44727" y1="32565" x2="44501" y2="30117"/>
                            <a14:backgroundMark x1="43409" y1="18285" x2="46591" y2="15332"/>
                            <a14:backgroundMark x1="49045" y1="24879" x2="50568" y2="31675"/>
                            <a14:backgroundMark x1="50568" y1="31675" x2="49364" y2="25081"/>
                            <a14:backgroundMark x1="49364" y1="25081" x2="49932" y2="25040"/>
                            <a14:backgroundMark x1="51182" y1="56270" x2="54205" y2="51173"/>
                            <a14:backgroundMark x1="54205" y1="51173" x2="54773" y2="54328"/>
                            <a14:backgroundMark x1="60386" y1="34021" x2="68227" y2="19660"/>
                            <a14:backgroundMark x1="68227" y1="19660" x2="72477" y2="5704"/>
                            <a14:backgroundMark x1="59114" y1="42557" x2="61705" y2="46521"/>
                            <a14:backgroundMark x1="51045" y1="10356" x2="52659" y2="16424"/>
                            <a14:backgroundMark x1="48636" y1="16586" x2="49273" y2="16707"/>
                            <a14:backgroundMark x1="44909" y1="35558" x2="44364" y2="40534"/>
                            <a14:backgroundMark x1="45023" y1="36165" x2="44932" y2="40008"/>
                            <a14:backgroundMark x1="44818" y1="40251" x2="44682" y2="40453"/>
                            <a14:backgroundMark x1="45273" y1="36327" x2="45295" y2="35801"/>
                            <a14:backgroundMark x1="50864" y1="24960" x2="51000" y2="28074"/>
                            <a14:backgroundMark x1="50136" y1="23584" x2="50818" y2="23503"/>
                            <a14:backgroundMark x1="34409" y1="54976" x2="33068" y2="62581"/>
                            <a14:backgroundMark x1="33068" y1="62581" x2="32955" y2="69377"/>
                            <a14:backgroundMark x1="53477" y1="85720" x2="54500" y2="88026"/>
                            <a14:backgroundMark x1="54000" y1="84911" x2="54273" y2="85841"/>
                            <a14:backgroundMark x1="41682" y1="83010" x2="46114" y2="83131"/>
                            <a14:backgroundMark x1="46114" y1="83131" x2="46205" y2="83091"/>
                            <a14:backgroundMark x1="47318" y1="45267" x2="47432" y2="45995"/>
                            <a14:backgroundMark x1="48614" y1="44539" x2="48500" y2="47735"/>
                            <a14:backgroundMark x1="52977" y1="46157" x2="54000" y2="47492"/>
                            <a14:backgroundMark x1="51841" y1="45146" x2="52568" y2="46036"/>
                            <a14:backgroundMark x1="54068" y1="54288" x2="52500" y2="56472"/>
                            <a14:backgroundMark x1="48932" y1="52387" x2="49500" y2="52913"/>
                            <a14:backgroundMark x1="50864" y1="48584" x2="50500" y2="50647"/>
                            <a14:backgroundMark x1="49341" y1="43932" x2="49273" y2="45024"/>
                            <a14:backgroundMark x1="50977" y1="29248" x2="50955" y2="30178"/>
                            <a14:backgroundMark x1="51386" y1="26173" x2="51432" y2="27549"/>
                            <a14:backgroundMark x1="51023" y1="22856" x2="51182" y2="23018"/>
                            <a14:backgroundMark x1="51409" y1="22937" x2="51409" y2="23422"/>
                            <a14:backgroundMark x1="50500" y1="33576" x2="50341" y2="36286"/>
                            <a14:backgroundMark x1="50432" y1="36448" x2="50386" y2="36934"/>
                            <a14:backgroundMark x1="40909" y1="44782" x2="42477" y2="42031"/>
                            <a14:backgroundMark x1="60227" y1="45591" x2="60841" y2="46278"/>
                            <a14:backgroundMark x1="60205" y1="46197" x2="60545" y2="46238"/>
                            <a14:backgroundMark x1="60273" y1="47128" x2="60523" y2="46521"/>
                            <a14:backgroundMark x1="48364" y1="48948" x2="48227" y2="48989"/>
                            <a14:backgroundMark x1="48227" y1="48989" x2="49023" y2="45955"/>
                            <a14:backgroundMark x1="48977" y1="47532" x2="49614" y2="44660"/>
                            <a14:backgroundMark x1="49591" y1="43811" x2="49682" y2="44903"/>
                            <a14:backgroundMark x1="49727" y1="44053" x2="49636" y2="45267"/>
                            <a14:backgroundMark x1="49932" y1="43851" x2="49841" y2="45024"/>
                            <a14:backgroundMark x1="49841" y1="43770" x2="50136" y2="43689"/>
                            <a14:backgroundMark x1="48886" y1="54207" x2="49341" y2="54167"/>
                            <a14:backgroundMark x1="61182" y1="93002" x2="63932" y2="89968"/>
                            <a14:backgroundMark x1="68136" y1="69134" x2="68114" y2="695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27" r="31481"/>
              <a:stretch/>
            </p:blipFill>
            <p:spPr>
              <a:xfrm>
                <a:off x="11120870" y="4672066"/>
                <a:ext cx="878819" cy="1371670"/>
              </a:xfrm>
              <a:prstGeom prst="rect">
                <a:avLst/>
              </a:prstGeom>
            </p:spPr>
          </p:pic>
          <p:cxnSp>
            <p:nvCxnSpPr>
              <p:cNvPr id="83" name="直線矢印コネクタ 82">
                <a:extLst>
                  <a:ext uri="{FF2B5EF4-FFF2-40B4-BE49-F238E27FC236}">
                    <a16:creationId xmlns:a16="http://schemas.microsoft.com/office/drawing/2014/main" id="{AB7407CE-5601-171D-0C5F-A3E9E1DCC943}"/>
                  </a:ext>
                </a:extLst>
              </p:cNvPr>
              <p:cNvCxnSpPr>
                <a:cxnSpLocks/>
                <a:stCxn id="68" idx="2"/>
              </p:cNvCxnSpPr>
              <p:nvPr/>
            </p:nvCxnSpPr>
            <p:spPr>
              <a:xfrm>
                <a:off x="7439377" y="5596469"/>
                <a:ext cx="0" cy="28800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コネクタ: カギ線 83">
                <a:extLst>
                  <a:ext uri="{FF2B5EF4-FFF2-40B4-BE49-F238E27FC236}">
                    <a16:creationId xmlns:a16="http://schemas.microsoft.com/office/drawing/2014/main" id="{D3D1BCBA-18D0-6006-DF41-4003676AF72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375854" y="2259035"/>
                <a:ext cx="1534046" cy="292841"/>
              </a:xfrm>
              <a:prstGeom prst="bentConnector3">
                <a:avLst>
                  <a:gd name="adj1" fmla="val 59350"/>
                </a:avLst>
              </a:prstGeom>
              <a:ln w="38100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コネクタ: カギ線 84">
                <a:extLst>
                  <a:ext uri="{FF2B5EF4-FFF2-40B4-BE49-F238E27FC236}">
                    <a16:creationId xmlns:a16="http://schemas.microsoft.com/office/drawing/2014/main" id="{1BC815FD-2A44-955B-1A13-D81767F34B0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374986" y="1798075"/>
                <a:ext cx="1520158" cy="36965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D29E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コネクタ: カギ線 85">
                <a:extLst>
                  <a:ext uri="{FF2B5EF4-FFF2-40B4-BE49-F238E27FC236}">
                    <a16:creationId xmlns:a16="http://schemas.microsoft.com/office/drawing/2014/main" id="{D4A785A3-4396-1960-CA1C-FBDBF99F713E}"/>
                  </a:ext>
                </a:extLst>
              </p:cNvPr>
              <p:cNvCxnSpPr>
                <a:cxnSpLocks/>
                <a:endCxn id="39" idx="1"/>
              </p:cNvCxnSpPr>
              <p:nvPr/>
            </p:nvCxnSpPr>
            <p:spPr>
              <a:xfrm>
                <a:off x="8367508" y="2038451"/>
                <a:ext cx="1542392" cy="309271"/>
              </a:xfrm>
              <a:prstGeom prst="bentConnector3">
                <a:avLst>
                  <a:gd name="adj1" fmla="val 45931"/>
                </a:avLst>
              </a:prstGeom>
              <a:ln w="381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91" name="図 90" descr="図形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9726932-CE27-2425-5365-CFADCB3DBC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1806" y="4536481"/>
                <a:ext cx="1258902" cy="437509"/>
              </a:xfrm>
              <a:prstGeom prst="rect">
                <a:avLst/>
              </a:prstGeom>
            </p:spPr>
          </p:pic>
        </p:grpSp>
        <p:grpSp>
          <p:nvGrpSpPr>
            <p:cNvPr id="128" name="グループ化 127">
              <a:extLst>
                <a:ext uri="{FF2B5EF4-FFF2-40B4-BE49-F238E27FC236}">
                  <a16:creationId xmlns:a16="http://schemas.microsoft.com/office/drawing/2014/main" id="{9E8294C5-0A1D-3A3B-B081-700C78102DAF}"/>
                </a:ext>
              </a:extLst>
            </p:cNvPr>
            <p:cNvGrpSpPr/>
            <p:nvPr/>
          </p:nvGrpSpPr>
          <p:grpSpPr>
            <a:xfrm>
              <a:off x="-5312379" y="777043"/>
              <a:ext cx="7444402" cy="5794137"/>
              <a:chOff x="-6783020" y="576706"/>
              <a:chExt cx="7444402" cy="5794137"/>
            </a:xfrm>
          </p:grpSpPr>
          <p:sp>
            <p:nvSpPr>
              <p:cNvPr id="3" name="矢印: 下 2">
                <a:extLst>
                  <a:ext uri="{FF2B5EF4-FFF2-40B4-BE49-F238E27FC236}">
                    <a16:creationId xmlns:a16="http://schemas.microsoft.com/office/drawing/2014/main" id="{31E1578C-D0D1-C2C7-7E30-627BE5BF9984}"/>
                  </a:ext>
                </a:extLst>
              </p:cNvPr>
              <p:cNvSpPr/>
              <p:nvPr/>
            </p:nvSpPr>
            <p:spPr>
              <a:xfrm rot="3672696">
                <a:off x="-2808432" y="2410275"/>
                <a:ext cx="347324" cy="3386104"/>
              </a:xfrm>
              <a:prstGeom prst="downArrow">
                <a:avLst>
                  <a:gd name="adj1" fmla="val 43767"/>
                  <a:gd name="adj2" fmla="val 10569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" name="図 3" descr="建物, 道路, 乗る, 市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0F52BB7-2A43-6910-8EA4-908A56DAF5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178" t="-426" r="-178" b="5617"/>
              <a:stretch/>
            </p:blipFill>
            <p:spPr>
              <a:xfrm>
                <a:off x="-1947251" y="3583397"/>
                <a:ext cx="2520344" cy="248906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5" name="図 4" descr="草, 屋外, 建物, バイク が含まれている画像&#10;&#10;自動的に生成された説明">
                <a:extLst>
                  <a:ext uri="{FF2B5EF4-FFF2-40B4-BE49-F238E27FC236}">
                    <a16:creationId xmlns:a16="http://schemas.microsoft.com/office/drawing/2014/main" id="{399D8B8D-FB2B-8176-0164-662D7E087E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65" t="25808" r="46235" b="-1"/>
              <a:stretch/>
            </p:blipFill>
            <p:spPr>
              <a:xfrm>
                <a:off x="-2055269" y="1216488"/>
                <a:ext cx="2651988" cy="2258642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6" name="図 5" descr="人, 屋内, 男, テーブ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5521218-8148-C98E-F030-BEB33B5B9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60" t="857" r="53072"/>
              <a:stretch/>
            </p:blipFill>
            <p:spPr>
              <a:xfrm>
                <a:off x="-6458310" y="1708057"/>
                <a:ext cx="2123473" cy="4116469"/>
              </a:xfrm>
              <a:prstGeom prst="rect">
                <a:avLst/>
              </a:prstGeom>
            </p:spPr>
          </p:pic>
          <p:cxnSp>
            <p:nvCxnSpPr>
              <p:cNvPr id="7" name="直線矢印コネクタ 6">
                <a:extLst>
                  <a:ext uri="{FF2B5EF4-FFF2-40B4-BE49-F238E27FC236}">
                    <a16:creationId xmlns:a16="http://schemas.microsoft.com/office/drawing/2014/main" id="{D13CCD3A-4F9B-0167-0CA8-8B1E4A0B0F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12243" y="4200518"/>
                <a:ext cx="0" cy="858706"/>
              </a:xfrm>
              <a:prstGeom prst="straightConnector1">
                <a:avLst/>
              </a:prstGeom>
              <a:ln w="5715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直線矢印コネクタ 7">
                <a:extLst>
                  <a:ext uri="{FF2B5EF4-FFF2-40B4-BE49-F238E27FC236}">
                    <a16:creationId xmlns:a16="http://schemas.microsoft.com/office/drawing/2014/main" id="{ED670D66-2AB7-4F32-F13A-BFBE9A9C2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029735" y="3953532"/>
                <a:ext cx="0" cy="858706"/>
              </a:xfrm>
              <a:prstGeom prst="straightConnector1">
                <a:avLst/>
              </a:prstGeom>
              <a:ln w="5715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直線矢印コネクタ 8">
                <a:extLst>
                  <a:ext uri="{FF2B5EF4-FFF2-40B4-BE49-F238E27FC236}">
                    <a16:creationId xmlns:a16="http://schemas.microsoft.com/office/drawing/2014/main" id="{7E68EBAF-D8C3-020F-E205-AA8849C779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5077496" y="5310100"/>
                <a:ext cx="552949" cy="326428"/>
              </a:xfrm>
              <a:prstGeom prst="straightConnector1">
                <a:avLst/>
              </a:prstGeom>
              <a:ln w="5715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E63180B0-12D4-711D-BD2D-C841275D0FFF}"/>
                  </a:ext>
                </a:extLst>
              </p:cNvPr>
              <p:cNvSpPr/>
              <p:nvPr/>
            </p:nvSpPr>
            <p:spPr>
              <a:xfrm>
                <a:off x="-4926129" y="5187839"/>
                <a:ext cx="316951" cy="405124"/>
              </a:xfrm>
              <a:prstGeom prst="arc">
                <a:avLst>
                  <a:gd name="adj1" fmla="val 11663273"/>
                  <a:gd name="adj2" fmla="val 1588610"/>
                </a:avLst>
              </a:prstGeom>
              <a:ln w="38100">
                <a:solidFill>
                  <a:schemeClr val="accent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643CB259-C448-ED80-B47F-4E7B70CB54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742607" y="5585689"/>
                <a:ext cx="1082895" cy="367146"/>
              </a:xfrm>
              <a:prstGeom prst="straightConnector1">
                <a:avLst/>
              </a:prstGeom>
              <a:ln w="5715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4C9FAE83-2841-123E-7CD0-B856510ADC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067145" y="2793623"/>
                <a:ext cx="1002157" cy="520599"/>
              </a:xfrm>
              <a:prstGeom prst="straightConnector1">
                <a:avLst/>
              </a:prstGeom>
              <a:ln w="5715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75C6BD7D-D2F7-E0CC-D336-D449C9BC034B}"/>
                  </a:ext>
                </a:extLst>
              </p:cNvPr>
              <p:cNvCxnSpPr>
                <a:cxnSpLocks/>
                <a:stCxn id="25" idx="3"/>
              </p:cNvCxnSpPr>
              <p:nvPr/>
            </p:nvCxnSpPr>
            <p:spPr>
              <a:xfrm>
                <a:off x="-2932496" y="2188822"/>
                <a:ext cx="2242662" cy="1523062"/>
              </a:xfrm>
              <a:prstGeom prst="straightConnector1">
                <a:avLst/>
              </a:prstGeom>
              <a:ln w="57150">
                <a:solidFill>
                  <a:srgbClr val="D29E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E1377F2-1DF8-3DD3-5FA1-F22873D57F8F}"/>
                  </a:ext>
                </a:extLst>
              </p:cNvPr>
              <p:cNvSpPr txBox="1"/>
              <p:nvPr/>
            </p:nvSpPr>
            <p:spPr>
              <a:xfrm>
                <a:off x="-4234907" y="5059143"/>
                <a:ext cx="26405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b="1" dirty="0">
                    <a:solidFill>
                      <a:schemeClr val="accent1"/>
                    </a:solidFill>
                  </a:rPr>
                  <a:t>Movement status</a:t>
                </a:r>
                <a:endParaRPr kumimoji="1" lang="ja-JP" alt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5069FFD-69A8-BEDB-742E-82755DDE8D36}"/>
                  </a:ext>
                </a:extLst>
              </p:cNvPr>
              <p:cNvSpPr txBox="1"/>
              <p:nvPr/>
            </p:nvSpPr>
            <p:spPr>
              <a:xfrm>
                <a:off x="-1810264" y="5769262"/>
                <a:ext cx="11387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b="1" dirty="0">
                    <a:solidFill>
                      <a:schemeClr val="accent1"/>
                    </a:solidFill>
                  </a:rPr>
                  <a:t>Speed</a:t>
                </a:r>
                <a:endParaRPr kumimoji="1" lang="ja-JP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" name="矢印: 下 15">
                <a:extLst>
                  <a:ext uri="{FF2B5EF4-FFF2-40B4-BE49-F238E27FC236}">
                    <a16:creationId xmlns:a16="http://schemas.microsoft.com/office/drawing/2014/main" id="{6CC68780-7343-6668-DA08-61E000C8B8BB}"/>
                  </a:ext>
                </a:extLst>
              </p:cNvPr>
              <p:cNvSpPr/>
              <p:nvPr/>
            </p:nvSpPr>
            <p:spPr>
              <a:xfrm rot="5400000">
                <a:off x="-3111439" y="4443640"/>
                <a:ext cx="301891" cy="2371812"/>
              </a:xfrm>
              <a:prstGeom prst="downArrow">
                <a:avLst>
                  <a:gd name="adj1" fmla="val 50000"/>
                  <a:gd name="adj2" fmla="val 7807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8" name="直線矢印コネクタ 17">
                <a:extLst>
                  <a:ext uri="{FF2B5EF4-FFF2-40B4-BE49-F238E27FC236}">
                    <a16:creationId xmlns:a16="http://schemas.microsoft.com/office/drawing/2014/main" id="{98FCB474-487B-37CA-CA07-03BAC24E7D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135295" y="2860458"/>
                <a:ext cx="4632784" cy="36616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>
                <a:extLst>
                  <a:ext uri="{FF2B5EF4-FFF2-40B4-BE49-F238E27FC236}">
                    <a16:creationId xmlns:a16="http://schemas.microsoft.com/office/drawing/2014/main" id="{3F85736C-EE75-9BA3-DF3C-E91FED4C16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883207" y="4063979"/>
                <a:ext cx="0" cy="858706"/>
              </a:xfrm>
              <a:prstGeom prst="straightConnector1">
                <a:avLst/>
              </a:prstGeom>
              <a:ln w="57150">
                <a:solidFill>
                  <a:schemeClr val="accent1">
                    <a:alpha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線矢印コネクタ 20">
                <a:extLst>
                  <a:ext uri="{FF2B5EF4-FFF2-40B4-BE49-F238E27FC236}">
                    <a16:creationId xmlns:a16="http://schemas.microsoft.com/office/drawing/2014/main" id="{D58ADC29-2DD3-C7D1-B06B-698840ABF2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6150785" y="5333666"/>
                <a:ext cx="296487" cy="496858"/>
              </a:xfrm>
              <a:prstGeom prst="straightConnector1">
                <a:avLst/>
              </a:prstGeom>
              <a:ln w="5715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円弧 21">
                <a:extLst>
                  <a:ext uri="{FF2B5EF4-FFF2-40B4-BE49-F238E27FC236}">
                    <a16:creationId xmlns:a16="http://schemas.microsoft.com/office/drawing/2014/main" id="{4A7F2D02-4913-6A6C-2E36-5A453835A6E6}"/>
                  </a:ext>
                </a:extLst>
              </p:cNvPr>
              <p:cNvSpPr/>
              <p:nvPr/>
            </p:nvSpPr>
            <p:spPr>
              <a:xfrm>
                <a:off x="-6150785" y="5342238"/>
                <a:ext cx="415942" cy="588580"/>
              </a:xfrm>
              <a:prstGeom prst="arc">
                <a:avLst>
                  <a:gd name="adj1" fmla="val 15986035"/>
                  <a:gd name="adj2" fmla="val 549083"/>
                </a:avLst>
              </a:prstGeom>
              <a:ln w="38100">
                <a:solidFill>
                  <a:schemeClr val="accent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4" name="図 23" descr="屋外, 道路, 草, 自然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74051A9-4277-AAC8-C53F-A2986D180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655" y="576706"/>
                <a:ext cx="2008981" cy="100449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25" name="図 24" descr="天井, 屋内, テーブル, 建物 が含まれている画像&#10;&#10;自動的に生成された説明">
                <a:extLst>
                  <a:ext uri="{FF2B5EF4-FFF2-40B4-BE49-F238E27FC236}">
                    <a16:creationId xmlns:a16="http://schemas.microsoft.com/office/drawing/2014/main" id="{829026B8-94DF-A4D6-A38A-B96F5D38E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78112" y="1677418"/>
                <a:ext cx="2045616" cy="1022808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cxnSp>
            <p:nvCxnSpPr>
              <p:cNvPr id="26" name="直線矢印コネクタ 25">
                <a:extLst>
                  <a:ext uri="{FF2B5EF4-FFF2-40B4-BE49-F238E27FC236}">
                    <a16:creationId xmlns:a16="http://schemas.microsoft.com/office/drawing/2014/main" id="{24FA86D3-299F-4838-19F7-D3D93EDFC782}"/>
                  </a:ext>
                </a:extLst>
              </p:cNvPr>
              <p:cNvCxnSpPr>
                <a:cxnSpLocks/>
                <a:stCxn id="24" idx="3"/>
              </p:cNvCxnSpPr>
              <p:nvPr/>
            </p:nvCxnSpPr>
            <p:spPr>
              <a:xfrm>
                <a:off x="-2994674" y="1078952"/>
                <a:ext cx="2060885" cy="594474"/>
              </a:xfrm>
              <a:prstGeom prst="straightConnector1">
                <a:avLst/>
              </a:prstGeom>
              <a:ln w="57150">
                <a:solidFill>
                  <a:srgbClr val="D29E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23D6C6F6-144C-9B31-E829-53337FFC4240}"/>
                  </a:ext>
                </a:extLst>
              </p:cNvPr>
              <p:cNvSpPr txBox="1"/>
              <p:nvPr/>
            </p:nvSpPr>
            <p:spPr>
              <a:xfrm>
                <a:off x="-4146398" y="3291706"/>
                <a:ext cx="165715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b="1" dirty="0">
                    <a:solidFill>
                      <a:srgbClr val="FF0000"/>
                    </a:solidFill>
                  </a:rPr>
                  <a:t>Movement command</a:t>
                </a:r>
                <a:endParaRPr kumimoji="1" lang="ja-JP" altLang="en-US" sz="2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F9FC7966-CFEF-3E2A-8BCC-817949DFF8E3}"/>
                  </a:ext>
                </a:extLst>
              </p:cNvPr>
              <p:cNvSpPr txBox="1"/>
              <p:nvPr/>
            </p:nvSpPr>
            <p:spPr>
              <a:xfrm>
                <a:off x="-2713556" y="781982"/>
                <a:ext cx="11999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D29E00"/>
                    </a:solidFill>
                  </a:rPr>
                  <a:t>Video</a:t>
                </a:r>
                <a:endParaRPr kumimoji="1" lang="ja-JP" altLang="en-US" sz="2400" b="1" dirty="0">
                  <a:solidFill>
                    <a:srgbClr val="D29E00"/>
                  </a:solidFill>
                </a:endParaRPr>
              </a:p>
            </p:txBody>
          </p: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2C4E052-2774-5447-D6B8-663DDB97DD67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 flipV="1">
                <a:off x="-5412442" y="1078952"/>
                <a:ext cx="408787" cy="881770"/>
              </a:xfrm>
              <a:prstGeom prst="line">
                <a:avLst/>
              </a:prstGeom>
              <a:ln w="38100">
                <a:solidFill>
                  <a:srgbClr val="D29E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F853DB7E-273A-A06D-A005-36B2021EAC9C}"/>
                  </a:ext>
                </a:extLst>
              </p:cNvPr>
              <p:cNvCxnSpPr>
                <a:cxnSpLocks/>
                <a:endCxn id="25" idx="1"/>
              </p:cNvCxnSpPr>
              <p:nvPr/>
            </p:nvCxnSpPr>
            <p:spPr>
              <a:xfrm>
                <a:off x="-5412442" y="1936201"/>
                <a:ext cx="434330" cy="252621"/>
              </a:xfrm>
              <a:prstGeom prst="line">
                <a:avLst/>
              </a:prstGeom>
              <a:ln w="38100">
                <a:solidFill>
                  <a:srgbClr val="D29E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9A90F460-B504-18AB-DF47-420A56FDD4A3}"/>
                  </a:ext>
                </a:extLst>
              </p:cNvPr>
              <p:cNvSpPr txBox="1"/>
              <p:nvPr/>
            </p:nvSpPr>
            <p:spPr>
              <a:xfrm>
                <a:off x="-6783020" y="5970733"/>
                <a:ext cx="29385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000" b="1" dirty="0">
                    <a:solidFill>
                      <a:schemeClr val="accent6"/>
                    </a:solidFill>
                  </a:rPr>
                  <a:t>Body motion</a:t>
                </a:r>
                <a:r>
                  <a:rPr lang="ja-JP" altLang="en-US" sz="2000" b="1" dirty="0">
                    <a:solidFill>
                      <a:schemeClr val="accent6"/>
                    </a:solidFill>
                  </a:rPr>
                  <a:t> </a:t>
                </a:r>
                <a:r>
                  <a:rPr lang="en-US" altLang="ja-JP" sz="2000" b="1" dirty="0">
                    <a:solidFill>
                      <a:schemeClr val="accent6"/>
                    </a:solidFill>
                  </a:rPr>
                  <a:t>display</a:t>
                </a:r>
                <a:endParaRPr kumimoji="1" lang="ja-JP" altLang="en-US" sz="2000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2" name="四角形: 角を丸くする 31">
                <a:extLst>
                  <a:ext uri="{FF2B5EF4-FFF2-40B4-BE49-F238E27FC236}">
                    <a16:creationId xmlns:a16="http://schemas.microsoft.com/office/drawing/2014/main" id="{C65616D2-36F4-7967-BBF8-7DCC2B2707DF}"/>
                  </a:ext>
                </a:extLst>
              </p:cNvPr>
              <p:cNvSpPr/>
              <p:nvPr/>
            </p:nvSpPr>
            <p:spPr>
              <a:xfrm>
                <a:off x="-6716612" y="3584425"/>
                <a:ext cx="2513283" cy="2366961"/>
              </a:xfrm>
              <a:prstGeom prst="roundRect">
                <a:avLst/>
              </a:prstGeom>
              <a:noFill/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DBF4769B-DAE4-4765-28E3-16DB237322E4}"/>
                  </a:ext>
                </a:extLst>
              </p:cNvPr>
              <p:cNvSpPr txBox="1"/>
              <p:nvPr/>
            </p:nvSpPr>
            <p:spPr>
              <a:xfrm>
                <a:off x="-2933003" y="1788426"/>
                <a:ext cx="1108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D29E00"/>
                    </a:solidFill>
                  </a:rPr>
                  <a:t>Video</a:t>
                </a:r>
                <a:endParaRPr kumimoji="1" lang="ja-JP" altLang="en-US" sz="2400" b="1" dirty="0">
                  <a:solidFill>
                    <a:srgbClr val="D29E00"/>
                  </a:solidFill>
                </a:endParaRPr>
              </a:p>
            </p:txBody>
          </p:sp>
          <p:cxnSp>
            <p:nvCxnSpPr>
              <p:cNvPr id="17" name="直線矢印コネクタ 16">
                <a:extLst>
                  <a:ext uri="{FF2B5EF4-FFF2-40B4-BE49-F238E27FC236}">
                    <a16:creationId xmlns:a16="http://schemas.microsoft.com/office/drawing/2014/main" id="{2E98FD93-DF52-1888-3160-4FA82B72B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04523" y="3239983"/>
                <a:ext cx="4853675" cy="182569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9B9E7D47-04DA-C96B-C2AC-53E67C96C486}"/>
                  </a:ext>
                </a:extLst>
              </p:cNvPr>
              <p:cNvSpPr txBox="1"/>
              <p:nvPr/>
            </p:nvSpPr>
            <p:spPr>
              <a:xfrm>
                <a:off x="-477396" y="2909770"/>
                <a:ext cx="11387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1"/>
                    </a:solidFill>
                  </a:rPr>
                  <a:t>Speed</a:t>
                </a:r>
                <a:endParaRPr kumimoji="1" lang="ja-JP" altLang="en-US" b="1" dirty="0">
                  <a:solidFill>
                    <a:schemeClr val="accent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8216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グループ化 129">
            <a:extLst>
              <a:ext uri="{FF2B5EF4-FFF2-40B4-BE49-F238E27FC236}">
                <a16:creationId xmlns:a16="http://schemas.microsoft.com/office/drawing/2014/main" id="{D09B8408-B007-869E-4F8A-6C0E71DBDFBC}"/>
              </a:ext>
            </a:extLst>
          </p:cNvPr>
          <p:cNvGrpSpPr/>
          <p:nvPr/>
        </p:nvGrpSpPr>
        <p:grpSpPr>
          <a:xfrm>
            <a:off x="-5312379" y="777043"/>
            <a:ext cx="17462268" cy="5794137"/>
            <a:chOff x="-5312379" y="777043"/>
            <a:chExt cx="17462268" cy="5794137"/>
          </a:xfrm>
        </p:grpSpPr>
        <p:grpSp>
          <p:nvGrpSpPr>
            <p:cNvPr id="129" name="グループ化 128">
              <a:extLst>
                <a:ext uri="{FF2B5EF4-FFF2-40B4-BE49-F238E27FC236}">
                  <a16:creationId xmlns:a16="http://schemas.microsoft.com/office/drawing/2014/main" id="{D84862FC-C818-8DD1-22C3-28F70AF17D04}"/>
                </a:ext>
              </a:extLst>
            </p:cNvPr>
            <p:cNvGrpSpPr/>
            <p:nvPr/>
          </p:nvGrpSpPr>
          <p:grpSpPr>
            <a:xfrm>
              <a:off x="2016647" y="802752"/>
              <a:ext cx="10133242" cy="5726531"/>
              <a:chOff x="2016647" y="802752"/>
              <a:chExt cx="10133242" cy="5726531"/>
            </a:xfrm>
          </p:grpSpPr>
          <p:cxnSp>
            <p:nvCxnSpPr>
              <p:cNvPr id="37" name="コネクタ: カギ線 36">
                <a:extLst>
                  <a:ext uri="{FF2B5EF4-FFF2-40B4-BE49-F238E27FC236}">
                    <a16:creationId xmlns:a16="http://schemas.microsoft.com/office/drawing/2014/main" id="{24CC5972-1118-C572-E4D8-C198D3205EF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925950" y="1795280"/>
                <a:ext cx="688260" cy="3757664"/>
              </a:xfrm>
              <a:prstGeom prst="bentConnector2">
                <a:avLst/>
              </a:prstGeom>
              <a:ln w="38100">
                <a:solidFill>
                  <a:srgbClr val="D29E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E1650B58-A0EB-EE6B-4E67-D390F33417AF}"/>
                  </a:ext>
                </a:extLst>
              </p:cNvPr>
              <p:cNvSpPr/>
              <p:nvPr/>
            </p:nvSpPr>
            <p:spPr>
              <a:xfrm>
                <a:off x="9232227" y="878919"/>
                <a:ext cx="2723867" cy="24723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ja-JP" sz="16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Quadruped robot</a:t>
                </a:r>
              </a:p>
              <a:p>
                <a:pPr algn="ctr"/>
                <a:endParaRPr kumimoji="1" lang="ja-JP" altLang="en-US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6938978A-72BD-5196-32B6-C25A50CB010E}"/>
                  </a:ext>
                </a:extLst>
              </p:cNvPr>
              <p:cNvSpPr/>
              <p:nvPr/>
            </p:nvSpPr>
            <p:spPr>
              <a:xfrm>
                <a:off x="9909900" y="2053143"/>
                <a:ext cx="1374705" cy="5891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Sensor PC</a:t>
                </a:r>
              </a:p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(Jetson NX)</a:t>
                </a:r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632B7670-C1D8-9806-3EC8-FE5FBAB31C9D}"/>
                  </a:ext>
                </a:extLst>
              </p:cNvPr>
              <p:cNvSpPr/>
              <p:nvPr/>
            </p:nvSpPr>
            <p:spPr>
              <a:xfrm>
                <a:off x="9620754" y="1254157"/>
                <a:ext cx="1976768" cy="5891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360°4K Camera</a:t>
                </a:r>
              </a:p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(THETA Z1)</a:t>
                </a:r>
              </a:p>
            </p:txBody>
          </p:sp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6B36B447-A913-30A5-D41E-1B4FC5225E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48047" y1="22900" x2="47917" y2="27100"/>
                            <a14:foregroundMark x1="49219" y1="31543" x2="50716" y2="31543"/>
                            <a14:foregroundMark x1="38994" y1="52605" x2="39714" y2="53955"/>
                            <a14:foregroundMark x1="39193" y1="52637" x2="40039" y2="54736"/>
                            <a14:foregroundMark x1="40169" y1="55420" x2="39800" y2="54313"/>
                            <a14:foregroundMark x1="40560" y1="55469" x2="39937" y2="54280"/>
                            <a14:foregroundMark x1="43945" y1="56592" x2="46484" y2="60742"/>
                            <a14:foregroundMark x1="47721" y1="66260" x2="47721" y2="65039"/>
                            <a14:foregroundMark x1="61523" y1="63867" x2="61458" y2="61377"/>
                            <a14:foregroundMark x1="60883" y1="63751" x2="61719" y2="63721"/>
                            <a14:foregroundMark x1="60634" y1="64069" x2="61784" y2="63379"/>
                            <a14:foregroundMark x1="61784" y1="63330" x2="61784" y2="64111"/>
                            <a14:foregroundMark x1="61719" y1="62207" x2="61979" y2="63818"/>
                            <a14:foregroundMark x1="61914" y1="63965" x2="61914" y2="63965"/>
                            <a14:foregroundMark x1="60818" y1="63971" x2="61589" y2="63721"/>
                            <a14:foregroundMark x1="62631" y1="64611" x2="63329" y2="65239"/>
                            <a14:foregroundMark x1="61589" y1="63672" x2="62648" y2="64626"/>
                            <a14:foregroundMark x1="47070" y1="62451" x2="47331" y2="65381"/>
                            <a14:foregroundMark x1="46484" y1="63135" x2="47135" y2="65381"/>
                            <a14:foregroundMark x1="47005" y1="63477" x2="47266" y2="64502"/>
                            <a14:foregroundMark x1="46354" y1="63184" x2="46745" y2="63672"/>
                            <a14:foregroundMark x1="46940" y1="63281" x2="46289" y2="63379"/>
                            <a14:foregroundMark x1="47461" y1="64014" x2="48307" y2="65967"/>
                            <a14:foregroundMark x1="47852" y1="64258" x2="48307" y2="66846"/>
                            <a14:foregroundMark x1="38542" y1="42383" x2="45052" y2="41113"/>
                            <a14:foregroundMark x1="60742" y1="63916" x2="61198" y2="64258"/>
                            <a14:backgroundMark x1="28581" y1="56104" x2="40430" y2="67920"/>
                            <a14:backgroundMark x1="40430" y1="67920" x2="41602" y2="68457"/>
                            <a14:backgroundMark x1="63525" y1="63100" x2="69596" y2="60400"/>
                            <a14:backgroundMark x1="47852" y1="70068" x2="60487" y2="64450"/>
                            <a14:backgroundMark x1="73698" y1="47363" x2="88346" y2="63525"/>
                            <a14:backgroundMark x1="88346" y1="63525" x2="89063" y2="68164"/>
                            <a14:backgroundMark x1="64258" y1="28564" x2="74609" y2="49854"/>
                            <a14:backgroundMark x1="62044" y1="5566" x2="72135" y2="34326"/>
                            <a14:backgroundMark x1="59896" y1="31641" x2="65560" y2="38574"/>
                            <a14:backgroundMark x1="65560" y1="38574" x2="71289" y2="38623"/>
                            <a14:backgroundMark x1="51693" y1="39502" x2="53516" y2="38037"/>
                            <a14:backgroundMark x1="50065" y1="26611" x2="51107" y2="25244"/>
                            <a14:backgroundMark x1="48112" y1="30029" x2="48698" y2="30078"/>
                            <a14:backgroundMark x1="47591" y1="30127" x2="49089" y2="30322"/>
                            <a14:backgroundMark x1="47135" y1="30176" x2="49609" y2="30176"/>
                            <a14:backgroundMark x1="51237" y1="29395" x2="51302" y2="29590"/>
                            <a14:backgroundMark x1="35352" y1="52295" x2="36458" y2="60986"/>
                            <a14:backgroundMark x1="32292" y1="55664" x2="37695" y2="59033"/>
                            <a14:backgroundMark x1="35221" y1="56689" x2="41862" y2="66211"/>
                            <a14:backgroundMark x1="35091" y1="58643" x2="41602" y2="66943"/>
                            <a14:backgroundMark x1="41667" y1="49707" x2="41471" y2="56689"/>
                            <a14:backgroundMark x1="41471" y1="56689" x2="41471" y2="56689"/>
                            <a14:backgroundMark x1="41211" y1="46777" x2="41992" y2="47021"/>
                            <a14:backgroundMark x1="44596" y1="50732" x2="45964" y2="51318"/>
                            <a14:backgroundMark x1="46029" y1="56396" x2="46680" y2="58008"/>
                            <a14:backgroundMark x1="45443" y1="55225" x2="45768" y2="56445"/>
                            <a14:backgroundMark x1="44922" y1="50977" x2="46419" y2="51318"/>
                            <a14:backgroundMark x1="51693" y1="57422" x2="52214" y2="57373"/>
                            <a14:backgroundMark x1="50260" y1="56934" x2="51497" y2="56982"/>
                            <a14:backgroundMark x1="61849" y1="58301" x2="63672" y2="58301"/>
                            <a14:backgroundMark x1="54688" y1="63330" x2="47526" y2="58691"/>
                            <a14:backgroundMark x1="47526" y1="58691" x2="56706" y2="60107"/>
                            <a14:backgroundMark x1="56706" y1="60107" x2="54622" y2="61426"/>
                            <a14:backgroundMark x1="53255" y1="60889" x2="53190" y2="61377"/>
                            <a14:backgroundMark x1="40169" y1="51953" x2="41081" y2="54004"/>
                            <a14:backgroundMark x1="37500" y1="51563" x2="38346" y2="52588"/>
                            <a14:backgroundMark x1="37956" y1="51611" x2="38411" y2="52734"/>
                            <a14:backgroundMark x1="42708" y1="56396" x2="44661" y2="60400"/>
                            <a14:backgroundMark x1="45052" y1="56152" x2="46745" y2="59375"/>
                            <a14:backgroundMark x1="48185" y1="62507" x2="48574" y2="63752"/>
                            <a14:backgroundMark x1="47786" y1="61230" x2="48151" y2="62397"/>
                            <a14:backgroundMark x1="49349" y1="65186" x2="50326" y2="66699"/>
                            <a14:backgroundMark x1="48958" y1="64697" x2="49609" y2="65576"/>
                            <a14:backgroundMark x1="45638" y1="63965" x2="45768" y2="65723"/>
                            <a14:backgroundMark x1="45443" y1="62451" x2="45768" y2="62988"/>
                            <a14:backgroundMark x1="47721" y1="61328" x2="47982" y2="61719"/>
                            <a14:backgroundMark x1="58724" y1="62744" x2="59766" y2="64844"/>
                            <a14:backgroundMark x1="60221" y1="62158" x2="59701" y2="63916"/>
                            <a14:backgroundMark x1="62500" y1="64990" x2="63021" y2="64795"/>
                            <a14:backgroundMark x1="62174" y1="59912" x2="62500" y2="60352"/>
                            <a14:backgroundMark x1="54427" y1="57373" x2="54427" y2="58105"/>
                            <a14:backgroundMark x1="54427" y1="56885" x2="54622" y2="57617"/>
                            <a14:backgroundMark x1="53581" y1="56055" x2="53060" y2="56348"/>
                            <a14:backgroundMark x1="56836" y1="43945" x2="60091" y2="46533"/>
                            <a14:backgroundMark x1="56706" y1="44141" x2="59245" y2="46143"/>
                            <a14:backgroundMark x1="44466" y1="49023" x2="46810" y2="51221"/>
                            <a14:backgroundMark x1="46029" y1="41357" x2="45703" y2="41113"/>
                            <a14:backgroundMark x1="44010" y1="48730" x2="43880" y2="48145"/>
                            <a14:backgroundMark x1="38932" y1="9521" x2="63281" y2="18652"/>
                            <a14:backgroundMark x1="63281" y1="18652" x2="63672" y2="18994"/>
                            <a14:backgroundMark x1="68945" y1="50684" x2="69401" y2="52002"/>
                            <a14:backgroundMark x1="62174" y1="48291" x2="63672" y2="49072"/>
                            <a14:backgroundMark x1="62305" y1="49316" x2="63932" y2="49170"/>
                            <a14:backgroundMark x1="60026" y1="60547" x2="59440" y2="58691"/>
                            <a14:backgroundMark x1="59505" y1="58301" x2="60417" y2="61035"/>
                            <a14:backgroundMark x1="62826" y1="60742" x2="63672" y2="62646"/>
                            <a14:backgroundMark x1="62630" y1="65771" x2="64909" y2="64697"/>
                            <a14:backgroundMark x1="62305" y1="65430" x2="65169" y2="64697"/>
                            <a14:backgroundMark x1="70052" y1="61035" x2="70833" y2="62402"/>
                            <a14:backgroundMark x1="63346" y1="62549" x2="63672" y2="64209"/>
                            <a14:backgroundMark x1="63281" y1="62695" x2="63672" y2="6450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899" t="17977" r="29365" b="29965"/>
              <a:stretch/>
            </p:blipFill>
            <p:spPr>
              <a:xfrm>
                <a:off x="11339544" y="1411206"/>
                <a:ext cx="810345" cy="1380766"/>
              </a:xfrm>
              <a:prstGeom prst="rect">
                <a:avLst/>
              </a:prstGeom>
            </p:spPr>
          </p:pic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ECE777E1-C24E-6BD8-6E72-52715B0251DF}"/>
                  </a:ext>
                </a:extLst>
              </p:cNvPr>
              <p:cNvSpPr/>
              <p:nvPr/>
            </p:nvSpPr>
            <p:spPr>
              <a:xfrm>
                <a:off x="2331396" y="878919"/>
                <a:ext cx="3502720" cy="564743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ja-JP" sz="16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Meta Quest2</a:t>
                </a:r>
              </a:p>
              <a:p>
                <a:pPr algn="ctr"/>
                <a:endParaRPr kumimoji="1" lang="en-US" altLang="ja-JP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  <a:p>
                <a:pPr algn="ctr"/>
                <a:endParaRPr kumimoji="1" lang="ja-JP" altLang="en-US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7A39E575-AF74-9E9F-310F-B093B6105E21}"/>
                  </a:ext>
                </a:extLst>
              </p:cNvPr>
              <p:cNvSpPr/>
              <p:nvPr/>
            </p:nvSpPr>
            <p:spPr>
              <a:xfrm>
                <a:off x="2425582" y="1271813"/>
                <a:ext cx="3287051" cy="370122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Meta Browser</a:t>
                </a:r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5ED8E7F9-727A-BF47-94B9-4C3E9DBCF0C7}"/>
                  </a:ext>
                </a:extLst>
              </p:cNvPr>
              <p:cNvSpPr/>
              <p:nvPr/>
            </p:nvSpPr>
            <p:spPr>
              <a:xfrm>
                <a:off x="2834369" y="1694534"/>
                <a:ext cx="2469477" cy="72687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WebRTC SDK</a:t>
                </a:r>
              </a:p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(Sora JavaScript SDK)</a:t>
                </a:r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67A73A95-A402-861B-E04C-B24D4E58BA9A}"/>
                  </a:ext>
                </a:extLst>
              </p:cNvPr>
              <p:cNvSpPr/>
              <p:nvPr/>
            </p:nvSpPr>
            <p:spPr>
              <a:xfrm>
                <a:off x="2533037" y="2543557"/>
                <a:ext cx="3072141" cy="207147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b="1"/>
              </a:p>
            </p:txBody>
          </p: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9261C0A-B0A6-25AE-26E1-FFD24EDBC489}"/>
                  </a:ext>
                </a:extLst>
              </p:cNvPr>
              <p:cNvCxnSpPr>
                <a:cxnSpLocks/>
                <a:endCxn id="57" idx="0"/>
              </p:cNvCxnSpPr>
              <p:nvPr/>
            </p:nvCxnSpPr>
            <p:spPr>
              <a:xfrm flipH="1">
                <a:off x="3350996" y="2424288"/>
                <a:ext cx="391731" cy="1352675"/>
              </a:xfrm>
              <a:prstGeom prst="straightConnector1">
                <a:avLst/>
              </a:prstGeom>
              <a:ln w="38100">
                <a:solidFill>
                  <a:srgbClr val="D29E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7" name="図 46" descr="飛行機の模型&#10;&#10;低い精度で自動的に生成された説明">
                <a:extLst>
                  <a:ext uri="{FF2B5EF4-FFF2-40B4-BE49-F238E27FC236}">
                    <a16:creationId xmlns:a16="http://schemas.microsoft.com/office/drawing/2014/main" id="{C720E7D8-C7DA-DEC9-D8FA-C6D2A4E81B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4392"/>
              <a:stretch/>
            </p:blipFill>
            <p:spPr>
              <a:xfrm>
                <a:off x="2016647" y="802752"/>
                <a:ext cx="1180764" cy="66648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テキスト ボックス 47">
                    <a:extLst>
                      <a:ext uri="{FF2B5EF4-FFF2-40B4-BE49-F238E27FC236}">
                        <a16:creationId xmlns:a16="http://schemas.microsoft.com/office/drawing/2014/main" id="{05AD3D33-8256-96F0-D8E6-AF84E6D6C9F8}"/>
                      </a:ext>
                    </a:extLst>
                  </p:cNvPr>
                  <p:cNvSpPr txBox="1"/>
                  <p:nvPr/>
                </p:nvSpPr>
                <p:spPr>
                  <a:xfrm>
                    <a:off x="9025845" y="3377692"/>
                    <a:ext cx="2570239" cy="92333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kumimoji="1" lang="en-US" altLang="ja-JP" b="1" i="1" smtClean="0">
                            <a:solidFill>
                              <a:srgbClr val="D29E00"/>
                            </a:solidFill>
                            <a:latin typeface="Cambria Math" panose="02040503050406030204" pitchFamily="18" charset="0"/>
                          </a:rPr>
                          <m:t>𝟑𝟔𝟎</m:t>
                        </m:r>
                      </m:oMath>
                    </a14:m>
                    <a:r>
                      <a:rPr kumimoji="1" lang="en-US" altLang="ja-JP" b="1" dirty="0">
                        <a:solidFill>
                          <a:srgbClr val="D29E00"/>
                        </a:solidFill>
                        <a:ea typeface="Meiryo UI" panose="020B0604030504040204" pitchFamily="50" charset="-128"/>
                      </a:rPr>
                      <a:t>° Video</a:t>
                    </a:r>
                  </a:p>
                  <a:p>
                    <a:pPr algn="ctr"/>
                    <a:r>
                      <a:rPr kumimoji="1" lang="en-US" altLang="ja-JP" b="1" dirty="0">
                        <a:solidFill>
                          <a:srgbClr val="D29E00"/>
                        </a:solidFill>
                        <a:ea typeface="Meiryo UI" panose="020B0604030504040204" pitchFamily="50" charset="-128"/>
                      </a:rPr>
                      <a:t>(WebRTC)</a:t>
                    </a:r>
                  </a:p>
                  <a:p>
                    <a:pPr algn="ctr"/>
                    <a:r>
                      <a:rPr kumimoji="1" lang="en-US" altLang="ja-JP" b="1" dirty="0">
                        <a:solidFill>
                          <a:srgbClr val="D29E00"/>
                        </a:solidFill>
                        <a:ea typeface="Meiryo UI" panose="020B0604030504040204" pitchFamily="50" charset="-128"/>
                      </a:rPr>
                      <a:t>4K 30FPS H.264</a:t>
                    </a:r>
                    <a:endParaRPr kumimoji="1" lang="ja-JP" altLang="en-US" b="1" dirty="0">
                      <a:solidFill>
                        <a:srgbClr val="D29E00"/>
                      </a:solidFill>
                      <a:ea typeface="Meiryo UI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48" name="テキスト ボックス 47">
                    <a:extLst>
                      <a:ext uri="{FF2B5EF4-FFF2-40B4-BE49-F238E27FC236}">
                        <a16:creationId xmlns:a16="http://schemas.microsoft.com/office/drawing/2014/main" id="{05AD3D33-8256-96F0-D8E6-AF84E6D6C9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25845" y="3377692"/>
                    <a:ext cx="2570239" cy="92333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3289" b="-986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直線矢印コネクタ 48">
                <a:extLst>
                  <a:ext uri="{FF2B5EF4-FFF2-40B4-BE49-F238E27FC236}">
                    <a16:creationId xmlns:a16="http://schemas.microsoft.com/office/drawing/2014/main" id="{28AE6059-8A0C-0B08-A4F5-C2F1254DDA2B}"/>
                  </a:ext>
                </a:extLst>
              </p:cNvPr>
              <p:cNvCxnSpPr>
                <a:cxnSpLocks/>
                <a:endCxn id="58" idx="0"/>
              </p:cNvCxnSpPr>
              <p:nvPr/>
            </p:nvCxnSpPr>
            <p:spPr>
              <a:xfrm>
                <a:off x="4470852" y="2456253"/>
                <a:ext cx="197722" cy="1333769"/>
              </a:xfrm>
              <a:prstGeom prst="straightConnector1">
                <a:avLst/>
              </a:prstGeom>
              <a:ln w="38100">
                <a:solidFill>
                  <a:srgbClr val="D29E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97444E6E-AD4B-E090-50A1-DF152093CFC8}"/>
                  </a:ext>
                </a:extLst>
              </p:cNvPr>
              <p:cNvSpPr txBox="1"/>
              <p:nvPr/>
            </p:nvSpPr>
            <p:spPr>
              <a:xfrm>
                <a:off x="2607029" y="2787923"/>
                <a:ext cx="2924155" cy="8002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ja-JP" sz="1400" b="1" i="0" dirty="0">
                  <a:solidFill>
                    <a:srgbClr val="202122"/>
                  </a:solidFill>
                  <a:effectLst/>
                </a:endParaRPr>
              </a:p>
              <a:p>
                <a:pPr algn="ctr"/>
                <a:r>
                  <a:rPr lang="en-US" altLang="ja-JP" sz="1600" b="1" i="0" dirty="0">
                    <a:solidFill>
                      <a:srgbClr val="202122"/>
                    </a:solidFill>
                    <a:effectLst/>
                  </a:rPr>
                  <a:t>Real time 3D engine</a:t>
                </a:r>
              </a:p>
              <a:p>
                <a:pPr algn="ctr"/>
                <a:r>
                  <a:rPr lang="en-US" altLang="ja-JP" sz="1600" b="1" i="0" dirty="0">
                    <a:solidFill>
                      <a:srgbClr val="202122"/>
                    </a:solidFill>
                    <a:effectLst/>
                  </a:rPr>
                  <a:t>using a JavaScript library</a:t>
                </a:r>
                <a:endParaRPr kumimoji="1" lang="ja-JP" altLang="en-US" sz="1600" b="1" dirty="0"/>
              </a:p>
            </p:txBody>
          </p:sp>
          <p:pic>
            <p:nvPicPr>
              <p:cNvPr id="51" name="グラフィックス 50">
                <a:extLst>
                  <a:ext uri="{FF2B5EF4-FFF2-40B4-BE49-F238E27FC236}">
                    <a16:creationId xmlns:a16="http://schemas.microsoft.com/office/drawing/2014/main" id="{578EFA27-C924-243D-0399-45121CAB1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61332" y="2550823"/>
                <a:ext cx="1815550" cy="564699"/>
              </a:xfrm>
              <a:prstGeom prst="rect">
                <a:avLst/>
              </a:prstGeom>
            </p:spPr>
          </p:pic>
          <p:cxnSp>
            <p:nvCxnSpPr>
              <p:cNvPr id="52" name="直線矢印コネクタ 51">
                <a:extLst>
                  <a:ext uri="{FF2B5EF4-FFF2-40B4-BE49-F238E27FC236}">
                    <a16:creationId xmlns:a16="http://schemas.microsoft.com/office/drawing/2014/main" id="{5FB680C9-C4DD-43F7-F46B-8B4BC69315BE}"/>
                  </a:ext>
                </a:extLst>
              </p:cNvPr>
              <p:cNvCxnSpPr>
                <a:cxnSpLocks/>
                <a:stCxn id="40" idx="2"/>
                <a:endCxn id="39" idx="0"/>
              </p:cNvCxnSpPr>
              <p:nvPr/>
            </p:nvCxnSpPr>
            <p:spPr>
              <a:xfrm flipH="1">
                <a:off x="10597253" y="1843314"/>
                <a:ext cx="11885" cy="209829"/>
              </a:xfrm>
              <a:prstGeom prst="straightConnector1">
                <a:avLst/>
              </a:prstGeom>
              <a:ln w="38100">
                <a:solidFill>
                  <a:srgbClr val="D29E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A6A9A7F5-63AD-3AED-AE5E-CE159953B70D}"/>
                  </a:ext>
                </a:extLst>
              </p:cNvPr>
              <p:cNvSpPr/>
              <p:nvPr/>
            </p:nvSpPr>
            <p:spPr>
              <a:xfrm>
                <a:off x="9047433" y="4363804"/>
                <a:ext cx="2907993" cy="216547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ja-JP" sz="16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Wheeled robot</a:t>
                </a:r>
                <a:endParaRPr kumimoji="1" lang="en-US" altLang="ja-JP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  <a:p>
                <a:pPr algn="ctr"/>
                <a:endParaRPr kumimoji="1" lang="ja-JP" altLang="en-US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2195CB7B-3247-9903-460E-F312F83BF007}"/>
                  </a:ext>
                </a:extLst>
              </p:cNvPr>
              <p:cNvSpPr/>
              <p:nvPr/>
            </p:nvSpPr>
            <p:spPr>
              <a:xfrm>
                <a:off x="9629681" y="5413473"/>
                <a:ext cx="1451789" cy="5402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Sensor PC</a:t>
                </a:r>
              </a:p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(Jetson NX)</a:t>
                </a:r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FEA402C9-8F31-D2B1-2F6D-3A70E8B996B3}"/>
                  </a:ext>
                </a:extLst>
              </p:cNvPr>
              <p:cNvSpPr/>
              <p:nvPr/>
            </p:nvSpPr>
            <p:spPr>
              <a:xfrm>
                <a:off x="9446457" y="4709991"/>
                <a:ext cx="1809354" cy="5402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360°4K Camera</a:t>
                </a:r>
              </a:p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(THETA Z1)</a:t>
                </a:r>
              </a:p>
            </p:txBody>
          </p:sp>
          <p:cxnSp>
            <p:nvCxnSpPr>
              <p:cNvPr id="56" name="直線矢印コネクタ 55">
                <a:extLst>
                  <a:ext uri="{FF2B5EF4-FFF2-40B4-BE49-F238E27FC236}">
                    <a16:creationId xmlns:a16="http://schemas.microsoft.com/office/drawing/2014/main" id="{B727D1B8-AE4E-1E0D-1160-A8236968ECC5}"/>
                  </a:ext>
                </a:extLst>
              </p:cNvPr>
              <p:cNvCxnSpPr>
                <a:cxnSpLocks/>
                <a:stCxn id="55" idx="2"/>
                <a:endCxn id="54" idx="0"/>
              </p:cNvCxnSpPr>
              <p:nvPr/>
            </p:nvCxnSpPr>
            <p:spPr>
              <a:xfrm>
                <a:off x="10351134" y="5250254"/>
                <a:ext cx="4442" cy="163219"/>
              </a:xfrm>
              <a:prstGeom prst="straightConnector1">
                <a:avLst/>
              </a:prstGeom>
              <a:ln w="38100">
                <a:solidFill>
                  <a:srgbClr val="D29E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図 56" descr="屋外, 道路, 草, 自然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0C0BB46-6140-A77A-E0C0-1955AD49CE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7" r="693"/>
              <a:stretch/>
            </p:blipFill>
            <p:spPr>
              <a:xfrm>
                <a:off x="2800887" y="3776963"/>
                <a:ext cx="1100218" cy="764284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58" name="図 57">
                <a:extLst>
                  <a:ext uri="{FF2B5EF4-FFF2-40B4-BE49-F238E27FC236}">
                    <a16:creationId xmlns:a16="http://schemas.microsoft.com/office/drawing/2014/main" id="{41DD7B67-F055-F82A-5722-900FF1F42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466"/>
              <a:stretch/>
            </p:blipFill>
            <p:spPr>
              <a:xfrm>
                <a:off x="4130611" y="3790022"/>
                <a:ext cx="1075926" cy="764284"/>
              </a:xfrm>
              <a:prstGeom prst="ellipse">
                <a:avLst/>
              </a:prstGeom>
              <a:ln w="63500" cap="rnd">
                <a:noFill/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D8CAB5B8-B582-A592-C071-4C1070D8B4DB}"/>
                  </a:ext>
                </a:extLst>
              </p:cNvPr>
              <p:cNvGrpSpPr/>
              <p:nvPr/>
            </p:nvGrpSpPr>
            <p:grpSpPr>
              <a:xfrm>
                <a:off x="6045652" y="878919"/>
                <a:ext cx="2344979" cy="1462656"/>
                <a:chOff x="4402539" y="1261220"/>
                <a:chExt cx="2415995" cy="1876194"/>
              </a:xfrm>
            </p:grpSpPr>
            <p:sp>
              <p:nvSpPr>
                <p:cNvPr id="87" name="正方形/長方形 86">
                  <a:extLst>
                    <a:ext uri="{FF2B5EF4-FFF2-40B4-BE49-F238E27FC236}">
                      <a16:creationId xmlns:a16="http://schemas.microsoft.com/office/drawing/2014/main" id="{942A9176-AE6D-E4A3-0879-F7CC7F10B022}"/>
                    </a:ext>
                  </a:extLst>
                </p:cNvPr>
                <p:cNvSpPr/>
                <p:nvPr/>
              </p:nvSpPr>
              <p:spPr>
                <a:xfrm>
                  <a:off x="4402539" y="1261220"/>
                  <a:ext cx="2415995" cy="187619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b="1" dirty="0">
                      <a:solidFill>
                        <a:schemeClr val="tx1"/>
                      </a:solidFill>
                      <a:ea typeface="游明朝" panose="02020400000000000000" pitchFamily="18" charset="-128"/>
                      <a:cs typeface="Times New Roman" panose="02020603050405020304" pitchFamily="18" charset="0"/>
                    </a:rPr>
                    <a:t>Cloud SFU Server </a:t>
                  </a:r>
                  <a:r>
                    <a:rPr kumimoji="1" lang="en-US" altLang="ja-JP" sz="1400" b="1" dirty="0">
                      <a:solidFill>
                        <a:schemeClr val="tx1"/>
                      </a:solidFill>
                      <a:ea typeface="游明朝" panose="02020400000000000000" pitchFamily="18" charset="-128"/>
                      <a:cs typeface="Times New Roman" panose="02020603050405020304" pitchFamily="18" charset="0"/>
                    </a:rPr>
                    <a:t>(Sora, Ubuntu, Azure)</a:t>
                  </a:r>
                </a:p>
                <a:p>
                  <a:pPr algn="ctr"/>
                  <a:endParaRPr kumimoji="1" lang="en-US" altLang="ja-JP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endParaRPr>
                </a:p>
                <a:p>
                  <a:pPr algn="ctr"/>
                  <a:endParaRPr kumimoji="1" lang="ja-JP" altLang="en-US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88" name="図 87" descr="アイコン&#10;&#10;自動的に生成された説明">
                  <a:extLst>
                    <a:ext uri="{FF2B5EF4-FFF2-40B4-BE49-F238E27FC236}">
                      <a16:creationId xmlns:a16="http://schemas.microsoft.com/office/drawing/2014/main" id="{E561F0C3-3D40-3404-2876-335FC2BA2A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08388" y="2436664"/>
                  <a:ext cx="667710" cy="623846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</p:spPr>
            </p:pic>
          </p:grpSp>
          <p:cxnSp>
            <p:nvCxnSpPr>
              <p:cNvPr id="60" name="直線矢印コネクタ 59">
                <a:extLst>
                  <a:ext uri="{FF2B5EF4-FFF2-40B4-BE49-F238E27FC236}">
                    <a16:creationId xmlns:a16="http://schemas.microsoft.com/office/drawing/2014/main" id="{36567ED6-D9A0-8C44-3C7E-059186CC7F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89652" y="1857933"/>
                <a:ext cx="756000" cy="0"/>
              </a:xfrm>
              <a:prstGeom prst="straightConnector1">
                <a:avLst/>
              </a:prstGeom>
              <a:ln w="38100">
                <a:solidFill>
                  <a:srgbClr val="D29E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61" name="図 60">
                <a:extLst>
                  <a:ext uri="{FF2B5EF4-FFF2-40B4-BE49-F238E27FC236}">
                    <a16:creationId xmlns:a16="http://schemas.microsoft.com/office/drawing/2014/main" id="{04E553C1-8439-693C-F85D-73B349CC5B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3929" y="5567421"/>
                <a:ext cx="910357" cy="671063"/>
              </a:xfrm>
              <a:prstGeom prst="rect">
                <a:avLst/>
              </a:prstGeom>
            </p:spPr>
          </p:pic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15195385-2641-2C48-2F81-D4D931E3A47F}"/>
                  </a:ext>
                </a:extLst>
              </p:cNvPr>
              <p:cNvSpPr/>
              <p:nvPr/>
            </p:nvSpPr>
            <p:spPr>
              <a:xfrm>
                <a:off x="2720286" y="5206826"/>
                <a:ext cx="2697643" cy="11270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ja-JP" sz="16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Web XR input device</a:t>
                </a:r>
                <a:endParaRPr kumimoji="1" lang="en-US" altLang="ja-JP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  <a:p>
                <a:pPr algn="ctr"/>
                <a:endParaRPr kumimoji="1" lang="en-US" altLang="ja-JP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  <a:p>
                <a:pPr algn="ctr"/>
                <a:endParaRPr kumimoji="1" lang="ja-JP" altLang="en-US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3" name="直線矢印コネクタ 62">
                <a:extLst>
                  <a:ext uri="{FF2B5EF4-FFF2-40B4-BE49-F238E27FC236}">
                    <a16:creationId xmlns:a16="http://schemas.microsoft.com/office/drawing/2014/main" id="{344E2DFB-8C79-65E5-2278-563AB7D33D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6605" y="2021210"/>
                <a:ext cx="720000" cy="150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コネクタ: カギ線 63">
                <a:extLst>
                  <a:ext uri="{FF2B5EF4-FFF2-40B4-BE49-F238E27FC236}">
                    <a16:creationId xmlns:a16="http://schemas.microsoft.com/office/drawing/2014/main" id="{EF19912B-A935-1731-C7D0-A0C0367FE963}"/>
                  </a:ext>
                </a:extLst>
              </p:cNvPr>
              <p:cNvCxnSpPr>
                <a:cxnSpLocks/>
                <a:stCxn id="44" idx="1"/>
                <a:endCxn id="62" idx="1"/>
              </p:cNvCxnSpPr>
              <p:nvPr/>
            </p:nvCxnSpPr>
            <p:spPr>
              <a:xfrm rot="10800000" flipV="1">
                <a:off x="2720287" y="2057971"/>
                <a:ext cx="114083" cy="3712403"/>
              </a:xfrm>
              <a:prstGeom prst="bentConnector3">
                <a:avLst>
                  <a:gd name="adj1" fmla="val 536122"/>
                </a:avLst>
              </a:prstGeom>
              <a:ln w="381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4B9F367C-D7DE-9E23-6A0B-661CE58E8A81}"/>
                  </a:ext>
                </a:extLst>
              </p:cNvPr>
              <p:cNvSpPr/>
              <p:nvPr/>
            </p:nvSpPr>
            <p:spPr>
              <a:xfrm>
                <a:off x="9394858" y="2806366"/>
                <a:ext cx="2424833" cy="43321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6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Leg Controller Board</a:t>
                </a:r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46039F78-D33C-FC30-0FF3-E1B45C4BA1B4}"/>
                  </a:ext>
                </a:extLst>
              </p:cNvPr>
              <p:cNvSpPr/>
              <p:nvPr/>
            </p:nvSpPr>
            <p:spPr>
              <a:xfrm>
                <a:off x="6214107" y="4010043"/>
                <a:ext cx="2355410" cy="245034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Walking Display</a:t>
                </a:r>
              </a:p>
              <a:p>
                <a:pPr algn="ctr"/>
                <a:endParaRPr kumimoji="1" lang="en-US" altLang="ja-JP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  <a:p>
                <a:pPr algn="ctr"/>
                <a:endParaRPr kumimoji="1" lang="en-US" altLang="ja-JP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  <a:p>
                <a:pPr algn="ctr"/>
                <a:endParaRPr kumimoji="1" lang="ja-JP" altLang="en-US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3A7885D1-D733-484E-7EA9-D6FFE4F90E05}"/>
                  </a:ext>
                </a:extLst>
              </p:cNvPr>
              <p:cNvSpPr/>
              <p:nvPr/>
            </p:nvSpPr>
            <p:spPr>
              <a:xfrm>
                <a:off x="6330964" y="4406760"/>
                <a:ext cx="2171786" cy="1321965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ja-JP" sz="2000" b="1">
                  <a:solidFill>
                    <a:srgbClr val="000000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DC64851C-76FF-D6A2-71D8-0DD307576B12}"/>
                  </a:ext>
                </a:extLst>
              </p:cNvPr>
              <p:cNvSpPr/>
              <p:nvPr/>
            </p:nvSpPr>
            <p:spPr>
              <a:xfrm>
                <a:off x="6493838" y="5087353"/>
                <a:ext cx="1891078" cy="509116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14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Unity Sora SDK</a:t>
                </a:r>
              </a:p>
              <a:p>
                <a:pPr algn="ctr"/>
                <a:r>
                  <a:rPr lang="en-US" altLang="ja-JP" sz="14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(WebRTC SDK)</a:t>
                </a:r>
              </a:p>
            </p:txBody>
          </p:sp>
          <p:sp>
            <p:nvSpPr>
              <p:cNvPr id="70" name="正方形/長方形 69">
                <a:extLst>
                  <a:ext uri="{FF2B5EF4-FFF2-40B4-BE49-F238E27FC236}">
                    <a16:creationId xmlns:a16="http://schemas.microsoft.com/office/drawing/2014/main" id="{EA074B89-9403-9460-FF57-88786D1588A3}"/>
                  </a:ext>
                </a:extLst>
              </p:cNvPr>
              <p:cNvSpPr/>
              <p:nvPr/>
            </p:nvSpPr>
            <p:spPr>
              <a:xfrm>
                <a:off x="6751896" y="5860953"/>
                <a:ext cx="1352189" cy="509890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12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Controller</a:t>
                </a:r>
              </a:p>
              <a:p>
                <a:pPr algn="ctr"/>
                <a:r>
                  <a:rPr lang="en-US" altLang="ja-JP" sz="12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EPOS4, ESP32</a:t>
                </a:r>
              </a:p>
            </p:txBody>
          </p:sp>
          <p:pic>
            <p:nvPicPr>
              <p:cNvPr id="71" name="図 70" descr="家具, テーブル, チェアー, コンピュータ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3120B9C-4D57-EFBC-E60E-7523AB8A2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982" b="97821" l="8050" r="91837">
                            <a14:foregroundMark x1="70454" y1="10026" x2="80385" y2="6881"/>
                            <a14:foregroundMark x1="80385" y1="6881" x2="89342" y2="11353"/>
                            <a14:foregroundMark x1="89342" y1="11353" x2="88889" y2="13532"/>
                            <a14:foregroundMark x1="72044" y1="5454" x2="78114" y2="3605"/>
                            <a14:foregroundMark x1="82063" y1="3978" x2="83447" y2="4702"/>
                            <a14:foregroundMark x1="92404" y1="5505" x2="92095" y2="20701"/>
                            <a14:foregroundMark x1="47506" y1="34174" x2="47506" y2="34174"/>
                            <a14:foregroundMark x1="47506" y1="34748" x2="47506" y2="34748"/>
                            <a14:foregroundMark x1="47506" y1="34862" x2="47506" y2="34862"/>
                            <a14:foregroundMark x1="47166" y1="34633" x2="47166" y2="34633"/>
                            <a14:foregroundMark x1="47052" y1="34748" x2="47052" y2="34748"/>
                            <a14:foregroundMark x1="47392" y1="33945" x2="47279" y2="34862"/>
                            <a14:foregroundMark x1="47506" y1="33601" x2="47392" y2="34289"/>
                            <a14:foregroundMark x1="47279" y1="34748" x2="47732" y2="35321"/>
                            <a14:foregroundMark x1="50227" y1="46904" x2="50227" y2="46904"/>
                            <a14:foregroundMark x1="20068" y1="65138" x2="20068" y2="65138"/>
                            <a14:foregroundMark x1="27778" y1="63876" x2="27778" y2="63876"/>
                            <a14:foregroundMark x1="28005" y1="62729" x2="28005" y2="62729"/>
                            <a14:foregroundMark x1="8617" y1="67775" x2="8617" y2="67775"/>
                            <a14:foregroundMark x1="8050" y1="67661" x2="8050" y2="67661"/>
                            <a14:foregroundMark x1="26871" y1="91055" x2="26871" y2="91055"/>
                            <a14:foregroundMark x1="33333" y1="77408" x2="33333" y2="77408"/>
                            <a14:foregroundMark x1="22131" y1="93530" x2="27778" y2="97936"/>
                            <a14:foregroundMark x1="36453" y1="96148" x2="46145" y2="94151"/>
                            <a14:foregroundMark x1="27778" y1="97936" x2="30458" y2="97384"/>
                            <a14:foregroundMark x1="46145" y1="94151" x2="53175" y2="89564"/>
                            <a14:foregroundMark x1="22676" y1="96789" x2="30303" y2="97657"/>
                            <a14:foregroundMark x1="50113" y1="42775" x2="50113" y2="42775"/>
                            <a14:foregroundMark x1="51020" y1="39220" x2="51093" y2="48319"/>
                            <a14:foregroundMark x1="52608" y1="43349" x2="51701" y2="52523"/>
                            <a14:foregroundMark x1="51701" y1="52294" x2="51927" y2="52523"/>
                            <a14:foregroundMark x1="79252" y1="36927" x2="77098" y2="62959"/>
                            <a14:foregroundMark x1="75057" y1="63417" x2="74717" y2="67775"/>
                            <a14:foregroundMark x1="71655" y1="64450" x2="71429" y2="66743"/>
                            <a14:foregroundMark x1="73016" y1="73968" x2="73016" y2="73968"/>
                            <a14:foregroundMark x1="75170" y1="75459" x2="75170" y2="75459"/>
                            <a14:foregroundMark x1="71429" y1="80619" x2="71429" y2="80619"/>
                            <a14:foregroundMark x1="73416" y1="81597" x2="75510" y2="79243"/>
                            <a14:foregroundMark x1="71429" y1="83830" x2="73362" y2="81657"/>
                            <a14:foregroundMark x1="76871" y1="76376" x2="77891" y2="75000"/>
                            <a14:foregroundMark x1="78458" y1="74083" x2="76417" y2="79702"/>
                            <a14:foregroundMark x1="76190" y1="79817" x2="75432" y2="80583"/>
                            <a14:foregroundMark x1="70748" y1="78670" x2="70975" y2="75459"/>
                            <a14:foregroundMark x1="70295" y1="76376" x2="69955" y2="79587"/>
                            <a14:foregroundMark x1="69615" y1="75573" x2="75397" y2="73509"/>
                            <a14:foregroundMark x1="71315" y1="75344" x2="69728" y2="75115"/>
                            <a14:foregroundMark x1="69728" y1="75344" x2="79025" y2="73509"/>
                            <a14:foregroundMark x1="75737" y1="74656" x2="69728" y2="75344"/>
                            <a14:foregroundMark x1="69728" y1="75229" x2="69274" y2="75688"/>
                            <a14:foregroundMark x1="68821" y1="68807" x2="68934" y2="66743"/>
                            <a14:foregroundMark x1="69048" y1="66055" x2="69161" y2="66284"/>
                            <a14:foregroundMark x1="69161" y1="66628" x2="69048" y2="67775"/>
                            <a14:foregroundMark x1="68934" y1="44151" x2="69161" y2="45413"/>
                            <a14:foregroundMark x1="69274" y1="44151" x2="69274" y2="44839"/>
                            <a14:foregroundMark x1="69274" y1="43807" x2="69274" y2="44839"/>
                            <a14:foregroundMark x1="53175" y1="64450" x2="53175" y2="64450"/>
                            <a14:foregroundMark x1="53855" y1="64679" x2="58277" y2="68005"/>
                            <a14:foregroundMark x1="58503" y1="69037" x2="59751" y2="71674"/>
                            <a14:foregroundMark x1="61224" y1="66743" x2="61905" y2="65940"/>
                            <a14:foregroundMark x1="61905" y1="65826" x2="61905" y2="65826"/>
                            <a14:foregroundMark x1="59637" y1="70757" x2="59410" y2="73739"/>
                            <a14:foregroundMark x1="57483" y1="71330" x2="57710" y2="68234"/>
                            <a14:backgroundMark x1="67914" y1="5275" x2="67914" y2="5275"/>
                            <a14:backgroundMark x1="71429" y1="1835" x2="63265" y2="5505"/>
                            <a14:backgroundMark x1="63265" y1="5505" x2="62812" y2="5963"/>
                            <a14:backgroundMark x1="71202" y1="2867" x2="64399" y2="9862"/>
                            <a14:backgroundMark x1="64399" y1="9862" x2="64399" y2="9862"/>
                            <a14:backgroundMark x1="70975" y1="4014" x2="65533" y2="12271"/>
                            <a14:backgroundMark x1="68707" y1="7913" x2="66100" y2="14335"/>
                            <a14:backgroundMark x1="65193" y1="17431" x2="66440" y2="11812"/>
                            <a14:backgroundMark x1="46185" y1="33381" x2="54082" y2="26491"/>
                            <a14:backgroundMark x1="45275" y1="34174" x2="45504" y2="33974"/>
                            <a14:backgroundMark x1="54082" y1="26491" x2="54195" y2="26147"/>
                            <a14:backgroundMark x1="53968" y1="29358" x2="63039" y2="27752"/>
                            <a14:backgroundMark x1="47426" y1="35530" x2="48413" y2="42431"/>
                            <a14:backgroundMark x1="47052" y1="32913" x2="47142" y2="33540"/>
                            <a14:backgroundMark x1="48361" y1="42775" x2="48186" y2="43922"/>
                            <a14:backgroundMark x1="48413" y1="42431" x2="48361" y2="42775"/>
                            <a14:backgroundMark x1="47506" y1="48280" x2="47506" y2="48280"/>
                            <a14:backgroundMark x1="46712" y1="53096" x2="46712" y2="53096"/>
                            <a14:backgroundMark x1="47732" y1="48280" x2="46599" y2="51261"/>
                            <a14:backgroundMark x1="47392" y1="54472" x2="45578" y2="58028"/>
                            <a14:backgroundMark x1="41043" y1="61009" x2="31746" y2="62385"/>
                            <a14:backgroundMark x1="31746" y1="62385" x2="25397" y2="59289"/>
                            <a14:backgroundMark x1="18594" y1="59060" x2="23243" y2="62729"/>
                            <a14:backgroundMark x1="7596" y1="66170" x2="10431" y2="64794"/>
                            <a14:backgroundMark x1="7483" y1="69725" x2="19501" y2="91055"/>
                            <a14:backgroundMark x1="29365" y1="99312" x2="61565" y2="93578"/>
                            <a14:backgroundMark x1="62358" y1="39908" x2="63946" y2="48394"/>
                            <a14:backgroundMark x1="53255" y1="53423" x2="52608" y2="60665"/>
                            <a14:backgroundMark x1="54422" y1="40367" x2="54263" y2="42143"/>
                            <a14:backgroundMark x1="52608" y1="60665" x2="54875" y2="63417"/>
                            <a14:backgroundMark x1="78806" y1="73900" x2="79138" y2="73853"/>
                            <a14:backgroundMark x1="79138" y1="73853" x2="80045" y2="74197"/>
                            <a14:backgroundMark x1="57649" y1="69422" x2="57368" y2="68861"/>
                            <a14:backgroundMark x1="52953" y1="52649" x2="52834" y2="53555"/>
                            <a14:backgroundMark x1="54649" y1="39794" x2="54160" y2="43505"/>
                            <a14:backgroundMark x1="70295" y1="37271" x2="76336" y2="42929"/>
                            <a14:backgroundMark x1="76279" y1="43624" x2="74830" y2="50115"/>
                            <a14:backgroundMark x1="76304" y1="38532" x2="75964" y2="42890"/>
                            <a14:backgroundMark x1="73583" y1="37271" x2="76833" y2="36931"/>
                            <a14:backgroundMark x1="69935" y1="45272" x2="69728" y2="47248"/>
                            <a14:backgroundMark x1="70522" y1="39679" x2="70089" y2="43807"/>
                            <a14:backgroundMark x1="69841" y1="46101" x2="69501" y2="49312"/>
                            <a14:backgroundMark x1="69841" y1="51606" x2="69274" y2="57569"/>
                            <a14:backgroundMark x1="74603" y1="51147" x2="73923" y2="58028"/>
                            <a14:backgroundMark x1="69161" y1="58945" x2="68707" y2="64220"/>
                            <a14:backgroundMark x1="83107" y1="39908" x2="81179" y2="63073"/>
                            <a14:backgroundMark x1="80726" y1="2867" x2="80726" y2="2867"/>
                            <a14:backgroundMark x1="80726" y1="3440" x2="80726" y2="3440"/>
                            <a14:backgroundMark x1="80159" y1="3326" x2="80159" y2="3326"/>
                            <a14:backgroundMark x1="78458" y1="3096" x2="81519" y2="3440"/>
                            <a14:backgroundMark x1="81519" y1="3670" x2="82200" y2="3784"/>
                            <a14:backgroundMark x1="85828" y1="2523" x2="85828" y2="2523"/>
                            <a14:backgroundMark x1="95805" y1="24541" x2="93197" y2="36927"/>
                            <a14:backgroundMark x1="93197" y1="36927" x2="92630" y2="37959"/>
                            <a14:backgroundMark x1="95011" y1="27638" x2="92063" y2="38647"/>
                            <a14:backgroundMark x1="96372" y1="25573" x2="91497" y2="38303"/>
                            <a14:backgroundMark x1="94104" y1="26491" x2="91383" y2="37271"/>
                            <a14:backgroundMark x1="91497" y1="32110" x2="93991" y2="22706"/>
                            <a14:backgroundMark x1="93991" y1="22706" x2="94785" y2="21445"/>
                            <a14:backgroundMark x1="94558" y1="20872" x2="91043" y2="32913"/>
                            <a14:backgroundMark x1="90930" y1="33028" x2="94558" y2="19037"/>
                            <a14:backgroundMark x1="94104" y1="20872" x2="94104" y2="20872"/>
                            <a14:backgroundMark x1="92630" y1="22821" x2="92063" y2="28440"/>
                            <a14:backgroundMark x1="92063" y1="27179" x2="90136" y2="33028"/>
                            <a14:backgroundMark x1="91043" y1="29128" x2="93197" y2="21789"/>
                            <a14:backgroundMark x1="92744" y1="25115" x2="92744" y2="25229"/>
                            <a14:backgroundMark x1="92857" y1="22936" x2="94104" y2="17890"/>
                            <a14:backgroundMark x1="92063" y1="25229" x2="94444" y2="16514"/>
                            <a14:backgroundMark x1="94444" y1="16514" x2="94558" y2="16284"/>
                            <a14:backgroundMark x1="19274" y1="91514" x2="20635" y2="98394"/>
                            <a14:backgroundMark x1="55102" y1="93922" x2="65079" y2="91972"/>
                            <a14:backgroundMark x1="60771" y1="92431" x2="68707" y2="89220"/>
                            <a14:backgroundMark x1="68707" y1="89220" x2="70295" y2="87729"/>
                            <a14:backgroundMark x1="63832" y1="90711" x2="70975" y2="85092"/>
                            <a14:backgroundMark x1="67574" y1="88073" x2="73469" y2="84518"/>
                            <a14:backgroundMark x1="70068" y1="86353" x2="76531" y2="83257"/>
                            <a14:backgroundMark x1="72222" y1="85780" x2="78912" y2="82339"/>
                            <a14:backgroundMark x1="71202" y1="86009" x2="76417" y2="82339"/>
                            <a14:backgroundMark x1="72336" y1="83830" x2="76757" y2="81537"/>
                            <a14:backgroundMark x1="63379" y1="50459" x2="62698" y2="52982"/>
                            <a14:backgroundMark x1="53855" y1="48280" x2="54195" y2="50917"/>
                            <a14:backgroundMark x1="62812" y1="54014" x2="62812" y2="54817"/>
                            <a14:backgroundMark x1="62585" y1="57110" x2="62585" y2="58142"/>
                            <a14:backgroundMark x1="62585" y1="62844" x2="62358" y2="637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9745" y="2844962"/>
                <a:ext cx="1235511" cy="1221502"/>
              </a:xfrm>
              <a:prstGeom prst="rect">
                <a:avLst/>
              </a:prstGeom>
            </p:spPr>
          </p:pic>
          <p:cxnSp>
            <p:nvCxnSpPr>
              <p:cNvPr id="72" name="コネクタ: カギ線 71">
                <a:extLst>
                  <a:ext uri="{FF2B5EF4-FFF2-40B4-BE49-F238E27FC236}">
                    <a16:creationId xmlns:a16="http://schemas.microsoft.com/office/drawing/2014/main" id="{B7442F98-6FF6-7DDE-BAAD-2670F71DE3D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382065" y="2363570"/>
                <a:ext cx="1047917" cy="2884624"/>
              </a:xfrm>
              <a:prstGeom prst="bentConnector4">
                <a:avLst>
                  <a:gd name="adj1" fmla="val -36799"/>
                  <a:gd name="adj2" fmla="val 51851"/>
                </a:avLst>
              </a:prstGeom>
              <a:ln w="3810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直線矢印コネクタ 72">
                <a:extLst>
                  <a:ext uri="{FF2B5EF4-FFF2-40B4-BE49-F238E27FC236}">
                    <a16:creationId xmlns:a16="http://schemas.microsoft.com/office/drawing/2014/main" id="{7D4F5075-B9DF-F7CA-E6A3-0807FBEE93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51358" y="2636816"/>
                <a:ext cx="1" cy="18280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直線矢印コネクタ 73">
                <a:extLst>
                  <a:ext uri="{FF2B5EF4-FFF2-40B4-BE49-F238E27FC236}">
                    <a16:creationId xmlns:a16="http://schemas.microsoft.com/office/drawing/2014/main" id="{1F6E98A8-7BB6-387C-C61B-0041B91942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72284" y="2613107"/>
                <a:ext cx="0" cy="18000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コネクタ: カギ線 74">
                <a:extLst>
                  <a:ext uri="{FF2B5EF4-FFF2-40B4-BE49-F238E27FC236}">
                    <a16:creationId xmlns:a16="http://schemas.microsoft.com/office/drawing/2014/main" id="{A46A328E-7EE4-6E98-1DB9-3B949D55FCF5}"/>
                  </a:ext>
                </a:extLst>
              </p:cNvPr>
              <p:cNvCxnSpPr>
                <a:cxnSpLocks/>
                <a:stCxn id="54" idx="1"/>
              </p:cNvCxnSpPr>
              <p:nvPr/>
            </p:nvCxnSpPr>
            <p:spPr>
              <a:xfrm rot="10800000">
                <a:off x="8818495" y="2033737"/>
                <a:ext cx="811186" cy="3649868"/>
              </a:xfrm>
              <a:prstGeom prst="bentConnector2">
                <a:avLst/>
              </a:prstGeom>
              <a:ln w="381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0A755732-45CC-9C95-8EC2-3A32E9BB38D2}"/>
                  </a:ext>
                </a:extLst>
              </p:cNvPr>
              <p:cNvSpPr txBox="1"/>
              <p:nvPr/>
            </p:nvSpPr>
            <p:spPr>
              <a:xfrm>
                <a:off x="5779704" y="3155015"/>
                <a:ext cx="185735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>
                    <a:solidFill>
                      <a:schemeClr val="accent1"/>
                    </a:solidFill>
                  </a:rPr>
                  <a:t>Robot Speed</a:t>
                </a:r>
              </a:p>
              <a:p>
                <a:pPr algn="ctr"/>
                <a:r>
                  <a:rPr kumimoji="1" lang="en-US" altLang="ja-JP" sz="1600" b="1" dirty="0">
                    <a:solidFill>
                      <a:schemeClr val="accent1"/>
                    </a:solidFill>
                  </a:rPr>
                  <a:t>(WebRTC)</a:t>
                </a:r>
                <a:endParaRPr kumimoji="1" lang="ja-JP" altLang="en-US" sz="16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7" name="正方形/長方形 76">
                <a:extLst>
                  <a:ext uri="{FF2B5EF4-FFF2-40B4-BE49-F238E27FC236}">
                    <a16:creationId xmlns:a16="http://schemas.microsoft.com/office/drawing/2014/main" id="{D5CA8F4C-3273-74BB-881B-522470F6F1BD}"/>
                  </a:ext>
                </a:extLst>
              </p:cNvPr>
              <p:cNvSpPr/>
              <p:nvPr/>
            </p:nvSpPr>
            <p:spPr>
              <a:xfrm>
                <a:off x="9111593" y="6129264"/>
                <a:ext cx="2779672" cy="33684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6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Wheel Controller Board</a:t>
                </a:r>
              </a:p>
            </p:txBody>
          </p:sp>
          <p:cxnSp>
            <p:nvCxnSpPr>
              <p:cNvPr id="78" name="直線矢印コネクタ 77">
                <a:extLst>
                  <a:ext uri="{FF2B5EF4-FFF2-40B4-BE49-F238E27FC236}">
                    <a16:creationId xmlns:a16="http://schemas.microsoft.com/office/drawing/2014/main" id="{FD80FE8E-00C3-22A1-DA06-4055D41383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0192" y="5953736"/>
                <a:ext cx="0" cy="18000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線矢印コネクタ 78">
                <a:extLst>
                  <a:ext uri="{FF2B5EF4-FFF2-40B4-BE49-F238E27FC236}">
                    <a16:creationId xmlns:a16="http://schemas.microsoft.com/office/drawing/2014/main" id="{D1D0F9E7-D229-E08E-BBB2-7CE040908A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61680" y="5957738"/>
                <a:ext cx="1" cy="18280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コネクタ: カギ線 79">
                <a:extLst>
                  <a:ext uri="{FF2B5EF4-FFF2-40B4-BE49-F238E27FC236}">
                    <a16:creationId xmlns:a16="http://schemas.microsoft.com/office/drawing/2014/main" id="{B5E29985-BA40-B1F7-D42D-C4A4DB36CED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716682" y="2242301"/>
                <a:ext cx="907646" cy="3587081"/>
              </a:xfrm>
              <a:prstGeom prst="bentConnector2">
                <a:avLst/>
              </a:prstGeom>
              <a:ln w="3810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39BD2320-830F-B84D-7F01-378A4B61B410}"/>
                  </a:ext>
                </a:extLst>
              </p:cNvPr>
              <p:cNvSpPr txBox="1"/>
              <p:nvPr/>
            </p:nvSpPr>
            <p:spPr>
              <a:xfrm>
                <a:off x="5798803" y="2337087"/>
                <a:ext cx="14460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b="1" dirty="0">
                    <a:solidFill>
                      <a:srgbClr val="FF0000"/>
                    </a:solidFill>
                    <a:latin typeface="+mn-ea"/>
                  </a:rPr>
                  <a:t>Stick input</a:t>
                </a:r>
              </a:p>
              <a:p>
                <a:pPr algn="ctr"/>
                <a:r>
                  <a:rPr kumimoji="1" lang="en-US" altLang="ja-JP" sz="1600" b="1" dirty="0">
                    <a:solidFill>
                      <a:srgbClr val="FF0000"/>
                    </a:solidFill>
                    <a:latin typeface="+mn-ea"/>
                  </a:rPr>
                  <a:t>(WebRTC)</a:t>
                </a:r>
                <a:endParaRPr kumimoji="1" lang="ja-JP" altLang="en-US" sz="16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  <p:pic>
            <p:nvPicPr>
              <p:cNvPr id="82" name="図 81">
                <a:extLst>
                  <a:ext uri="{FF2B5EF4-FFF2-40B4-BE49-F238E27FC236}">
                    <a16:creationId xmlns:a16="http://schemas.microsoft.com/office/drawing/2014/main" id="{52A82A79-AF38-41CD-6B57-2317883D57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4288" b="96926" l="10000" r="90000">
                            <a14:foregroundMark x1="35614" y1="58495" x2="35614" y2="58495"/>
                            <a14:foregroundMark x1="36273" y1="52670" x2="36273" y2="52670"/>
                            <a14:foregroundMark x1="37886" y1="48867" x2="37886" y2="48867"/>
                            <a14:foregroundMark x1="40318" y1="45995" x2="40318" y2="45995"/>
                            <a14:foregroundMark x1="38295" y1="90939" x2="38295" y2="90939"/>
                            <a14:foregroundMark x1="36909" y1="93892" x2="36909" y2="93892"/>
                            <a14:foregroundMark x1="37386" y1="97006" x2="37386" y2="97006"/>
                            <a14:foregroundMark x1="57659" y1="47451" x2="57659" y2="47451"/>
                            <a14:foregroundMark x1="57727" y1="45550" x2="57727" y2="45550"/>
                            <a14:foregroundMark x1="50023" y1="8010" x2="50023" y2="8010"/>
                            <a14:foregroundMark x1="50205" y1="4288" x2="50205" y2="4288"/>
                            <a14:foregroundMark x1="49682" y1="18608" x2="53591" y2="20429"/>
                            <a14:foregroundMark x1="53591" y1="20429" x2="52955" y2="33050"/>
                            <a14:foregroundMark x1="60818" y1="47896" x2="63750" y2="47654"/>
                            <a14:foregroundMark x1="36818" y1="88066" x2="39455" y2="93204"/>
                            <a14:foregroundMark x1="39455" y1="93204" x2="40705" y2="86489"/>
                            <a14:foregroundMark x1="40705" y1="86489" x2="40705" y2="86489"/>
                            <a14:foregroundMark x1="34250" y1="58859" x2="38682" y2="47047"/>
                            <a14:foregroundMark x1="38682" y1="47047" x2="40773" y2="45429"/>
                            <a14:foregroundMark x1="41455" y1="45631" x2="44614" y2="41222"/>
                            <a14:foregroundMark x1="45523" y1="33819" x2="44932" y2="25769"/>
                            <a14:foregroundMark x1="44932" y1="25769" x2="48795" y2="20024"/>
                            <a14:foregroundMark x1="48795" y1="20024" x2="49045" y2="19984"/>
                            <a14:foregroundMark x1="44591" y1="21157" x2="44636" y2="28722"/>
                            <a14:foregroundMark x1="44636" y1="28722" x2="44909" y2="29814"/>
                            <a14:foregroundMark x1="43886" y1="20833" x2="44250" y2="24595"/>
                            <a14:foregroundMark x1="43750" y1="20833" x2="44114" y2="24838"/>
                            <a14:foregroundMark x1="43682" y1="21278" x2="43750" y2="23018"/>
                            <a14:foregroundMark x1="43659" y1="22896" x2="43909" y2="25000"/>
                            <a14:foregroundMark x1="43682" y1="21521" x2="43818" y2="20712"/>
                            <a14:foregroundMark x1="52477" y1="25405" x2="52273" y2="33576"/>
                            <a14:foregroundMark x1="38727" y1="80663" x2="38795" y2="83940"/>
                            <a14:foregroundMark x1="55136" y1="51254" x2="55318" y2="53115"/>
                            <a14:foregroundMark x1="55295" y1="55663" x2="55023" y2="57160"/>
                            <a14:foregroundMark x1="54705" y1="57362" x2="54364" y2="59223"/>
                            <a14:foregroundMark x1="50818" y1="42880" x2="54591" y2="44013"/>
                            <a14:foregroundMark x1="53091" y1="44134" x2="55000" y2="44579"/>
                            <a14:foregroundMark x1="53409" y1="44377" x2="55136" y2="45591"/>
                            <a14:foregroundMark x1="48932" y1="49595" x2="49068" y2="48827"/>
                            <a14:foregroundMark x1="49364" y1="47937" x2="49636" y2="46723"/>
                            <a14:foregroundMark x1="50091" y1="54207" x2="50705" y2="52710"/>
                            <a14:foregroundMark x1="42705" y1="42799" x2="43250" y2="42152"/>
                            <a14:foregroundMark x1="42750" y1="42193" x2="43045" y2="42071"/>
                            <a14:foregroundMark x1="42545" y1="43406" x2="42545" y2="43123"/>
                            <a14:foregroundMark x1="42636" y1="42638" x2="42636" y2="42961"/>
                            <a14:foregroundMark x1="42841" y1="43163" x2="42591" y2="43042"/>
                            <a14:foregroundMark x1="42205" y1="44620" x2="42897" y2="41845"/>
                            <a14:foregroundMark x1="42610" y1="42348" x2="42545" y2="43608"/>
                            <a14:foregroundMark x1="40568" y1="45672" x2="41477" y2="45267"/>
                            <a14:foregroundMark x1="63682" y1="47937" x2="64841" y2="49070"/>
                            <a14:foregroundMark x1="54023" y1="17799" x2="56364" y2="18568"/>
                            <a14:foregroundMark x1="50470" y1="44697" x2="50045" y2="46561"/>
                            <a14:foregroundMark x1="50659" y1="52791" x2="51409" y2="50809"/>
                            <a14:foregroundMark x1="51455" y1="50890" x2="51977" y2="49555"/>
                            <a14:foregroundMark x1="52114" y1="49838" x2="52386" y2="48989"/>
                            <a14:foregroundMark x1="50932" y1="10518" x2="50932" y2="10518"/>
                            <a14:foregroundMark x1="50864" y1="9749" x2="50864" y2="9749"/>
                            <a14:backgroundMark x1="25318" y1="60316" x2="25318" y2="60316"/>
                            <a14:backgroundMark x1="47409" y1="89887" x2="47409" y2="89887"/>
                            <a14:backgroundMark x1="46886" y1="94175" x2="46886" y2="94175"/>
                            <a14:backgroundMark x1="21045" y1="60194" x2="21045" y2="60194"/>
                            <a14:backgroundMark x1="50409" y1="25769" x2="50409" y2="25769"/>
                            <a14:backgroundMark x1="50295" y1="33374" x2="50227" y2="24434"/>
                            <a14:backgroundMark x1="50227" y1="24434" x2="50432" y2="33172"/>
                            <a14:backgroundMark x1="20205" y1="66262" x2="20227" y2="65939"/>
                            <a14:backgroundMark x1="25500" y1="72613" x2="25500" y2="72613"/>
                            <a14:backgroundMark x1="30477" y1="71238" x2="30659" y2="76294"/>
                            <a14:backgroundMark x1="56045" y1="4531" x2="56114" y2="10599"/>
                            <a14:backgroundMark x1="26909" y1="54571" x2="26364" y2="70186"/>
                            <a14:backgroundMark x1="57795" y1="20024" x2="56614" y2="34911"/>
                            <a14:backgroundMark x1="56614" y1="34911" x2="59273" y2="41828"/>
                            <a14:backgroundMark x1="63884" y1="47268" x2="67023" y2="50971"/>
                            <a14:backgroundMark x1="59273" y1="41828" x2="63506" y2="46822"/>
                            <a14:backgroundMark x1="67023" y1="50971" x2="69023" y2="70793"/>
                            <a14:backgroundMark x1="69023" y1="70793" x2="68727" y2="74595"/>
                            <a14:backgroundMark x1="30068" y1="72249" x2="10818" y2="72371"/>
                            <a14:backgroundMark x1="10818" y1="72371" x2="7705" y2="71481"/>
                            <a14:backgroundMark x1="39659" y1="95955" x2="41727" y2="90008"/>
                            <a14:backgroundMark x1="41727" y1="90008" x2="47091" y2="87662"/>
                            <a14:backgroundMark x1="47091" y1="87662" x2="62341" y2="93406"/>
                            <a14:backgroundMark x1="41864" y1="84951" x2="46932" y2="83617"/>
                            <a14:backgroundMark x1="46932" y1="83617" x2="51795" y2="85154"/>
                            <a14:backgroundMark x1="51795" y1="85154" x2="54864" y2="89684"/>
                            <a14:backgroundMark x1="54864" y1="89684" x2="54864" y2="89806"/>
                            <a14:backgroundMark x1="43955" y1="40817" x2="44727" y2="32565"/>
                            <a14:backgroundMark x1="43685" y1="21278" x2="43409" y2="18285"/>
                            <a14:backgroundMark x1="44727" y1="32565" x2="44501" y2="30117"/>
                            <a14:backgroundMark x1="43409" y1="18285" x2="46591" y2="15332"/>
                            <a14:backgroundMark x1="49045" y1="24879" x2="50568" y2="31675"/>
                            <a14:backgroundMark x1="50568" y1="31675" x2="49364" y2="25081"/>
                            <a14:backgroundMark x1="49364" y1="25081" x2="49932" y2="25040"/>
                            <a14:backgroundMark x1="51182" y1="56270" x2="54205" y2="51173"/>
                            <a14:backgroundMark x1="54205" y1="51173" x2="54773" y2="54328"/>
                            <a14:backgroundMark x1="60386" y1="34021" x2="68227" y2="19660"/>
                            <a14:backgroundMark x1="68227" y1="19660" x2="72477" y2="5704"/>
                            <a14:backgroundMark x1="59114" y1="42557" x2="61705" y2="46521"/>
                            <a14:backgroundMark x1="51045" y1="10356" x2="52659" y2="16424"/>
                            <a14:backgroundMark x1="48636" y1="16586" x2="49273" y2="16707"/>
                            <a14:backgroundMark x1="44909" y1="35558" x2="44364" y2="40534"/>
                            <a14:backgroundMark x1="45023" y1="36165" x2="44932" y2="40008"/>
                            <a14:backgroundMark x1="44818" y1="40251" x2="44682" y2="40453"/>
                            <a14:backgroundMark x1="45273" y1="36327" x2="45295" y2="35801"/>
                            <a14:backgroundMark x1="50864" y1="24960" x2="51000" y2="28074"/>
                            <a14:backgroundMark x1="50136" y1="23584" x2="50818" y2="23503"/>
                            <a14:backgroundMark x1="34409" y1="54976" x2="33068" y2="62581"/>
                            <a14:backgroundMark x1="33068" y1="62581" x2="32955" y2="69377"/>
                            <a14:backgroundMark x1="53477" y1="85720" x2="54500" y2="88026"/>
                            <a14:backgroundMark x1="54000" y1="84911" x2="54273" y2="85841"/>
                            <a14:backgroundMark x1="41682" y1="83010" x2="46114" y2="83131"/>
                            <a14:backgroundMark x1="46114" y1="83131" x2="46205" y2="83091"/>
                            <a14:backgroundMark x1="47318" y1="45267" x2="47432" y2="45995"/>
                            <a14:backgroundMark x1="48614" y1="44539" x2="48500" y2="47735"/>
                            <a14:backgroundMark x1="52977" y1="46157" x2="54000" y2="47492"/>
                            <a14:backgroundMark x1="51841" y1="45146" x2="52568" y2="46036"/>
                            <a14:backgroundMark x1="54068" y1="54288" x2="52500" y2="56472"/>
                            <a14:backgroundMark x1="48932" y1="52387" x2="49500" y2="52913"/>
                            <a14:backgroundMark x1="50864" y1="48584" x2="50500" y2="50647"/>
                            <a14:backgroundMark x1="49341" y1="43932" x2="49273" y2="45024"/>
                            <a14:backgroundMark x1="50977" y1="29248" x2="50955" y2="30178"/>
                            <a14:backgroundMark x1="51386" y1="26173" x2="51432" y2="27549"/>
                            <a14:backgroundMark x1="51023" y1="22856" x2="51182" y2="23018"/>
                            <a14:backgroundMark x1="51409" y1="22937" x2="51409" y2="23422"/>
                            <a14:backgroundMark x1="50500" y1="33576" x2="50341" y2="36286"/>
                            <a14:backgroundMark x1="50432" y1="36448" x2="50386" y2="36934"/>
                            <a14:backgroundMark x1="40909" y1="44782" x2="42477" y2="42031"/>
                            <a14:backgroundMark x1="60227" y1="45591" x2="60841" y2="46278"/>
                            <a14:backgroundMark x1="60205" y1="46197" x2="60545" y2="46238"/>
                            <a14:backgroundMark x1="60273" y1="47128" x2="60523" y2="46521"/>
                            <a14:backgroundMark x1="48364" y1="48948" x2="48227" y2="48989"/>
                            <a14:backgroundMark x1="48227" y1="48989" x2="49023" y2="45955"/>
                            <a14:backgroundMark x1="48977" y1="47532" x2="49614" y2="44660"/>
                            <a14:backgroundMark x1="49591" y1="43811" x2="49682" y2="44903"/>
                            <a14:backgroundMark x1="49727" y1="44053" x2="49636" y2="45267"/>
                            <a14:backgroundMark x1="49932" y1="43851" x2="49841" y2="45024"/>
                            <a14:backgroundMark x1="49841" y1="43770" x2="50136" y2="43689"/>
                            <a14:backgroundMark x1="48886" y1="54207" x2="49341" y2="54167"/>
                            <a14:backgroundMark x1="61182" y1="93002" x2="63932" y2="89968"/>
                            <a14:backgroundMark x1="68136" y1="69134" x2="68114" y2="695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27" r="31481"/>
              <a:stretch/>
            </p:blipFill>
            <p:spPr>
              <a:xfrm>
                <a:off x="11120870" y="4672066"/>
                <a:ext cx="878819" cy="1371670"/>
              </a:xfrm>
              <a:prstGeom prst="rect">
                <a:avLst/>
              </a:prstGeom>
            </p:spPr>
          </p:pic>
          <p:cxnSp>
            <p:nvCxnSpPr>
              <p:cNvPr id="83" name="直線矢印コネクタ 82">
                <a:extLst>
                  <a:ext uri="{FF2B5EF4-FFF2-40B4-BE49-F238E27FC236}">
                    <a16:creationId xmlns:a16="http://schemas.microsoft.com/office/drawing/2014/main" id="{AB7407CE-5601-171D-0C5F-A3E9E1DCC943}"/>
                  </a:ext>
                </a:extLst>
              </p:cNvPr>
              <p:cNvCxnSpPr>
                <a:cxnSpLocks/>
                <a:stCxn id="68" idx="2"/>
              </p:cNvCxnSpPr>
              <p:nvPr/>
            </p:nvCxnSpPr>
            <p:spPr>
              <a:xfrm>
                <a:off x="7439377" y="5596469"/>
                <a:ext cx="0" cy="28800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コネクタ: カギ線 83">
                <a:extLst>
                  <a:ext uri="{FF2B5EF4-FFF2-40B4-BE49-F238E27FC236}">
                    <a16:creationId xmlns:a16="http://schemas.microsoft.com/office/drawing/2014/main" id="{D3D1BCBA-18D0-6006-DF41-4003676AF72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375854" y="2259035"/>
                <a:ext cx="1534046" cy="292841"/>
              </a:xfrm>
              <a:prstGeom prst="bentConnector3">
                <a:avLst>
                  <a:gd name="adj1" fmla="val 59350"/>
                </a:avLst>
              </a:prstGeom>
              <a:ln w="38100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コネクタ: カギ線 84">
                <a:extLst>
                  <a:ext uri="{FF2B5EF4-FFF2-40B4-BE49-F238E27FC236}">
                    <a16:creationId xmlns:a16="http://schemas.microsoft.com/office/drawing/2014/main" id="{1BC815FD-2A44-955B-1A13-D81767F34B0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374986" y="1798075"/>
                <a:ext cx="1520158" cy="36965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D29E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コネクタ: カギ線 85">
                <a:extLst>
                  <a:ext uri="{FF2B5EF4-FFF2-40B4-BE49-F238E27FC236}">
                    <a16:creationId xmlns:a16="http://schemas.microsoft.com/office/drawing/2014/main" id="{D4A785A3-4396-1960-CA1C-FBDBF99F713E}"/>
                  </a:ext>
                </a:extLst>
              </p:cNvPr>
              <p:cNvCxnSpPr>
                <a:cxnSpLocks/>
                <a:endCxn id="39" idx="1"/>
              </p:cNvCxnSpPr>
              <p:nvPr/>
            </p:nvCxnSpPr>
            <p:spPr>
              <a:xfrm>
                <a:off x="8367508" y="2038451"/>
                <a:ext cx="1542392" cy="309271"/>
              </a:xfrm>
              <a:prstGeom prst="bentConnector3">
                <a:avLst>
                  <a:gd name="adj1" fmla="val 45931"/>
                </a:avLst>
              </a:prstGeom>
              <a:ln w="381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91" name="図 90" descr="図形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9726932-CE27-2425-5365-CFADCB3DBC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1806" y="4536481"/>
                <a:ext cx="1258902" cy="437509"/>
              </a:xfrm>
              <a:prstGeom prst="rect">
                <a:avLst/>
              </a:prstGeom>
            </p:spPr>
          </p:pic>
        </p:grpSp>
        <p:grpSp>
          <p:nvGrpSpPr>
            <p:cNvPr id="128" name="グループ化 127">
              <a:extLst>
                <a:ext uri="{FF2B5EF4-FFF2-40B4-BE49-F238E27FC236}">
                  <a16:creationId xmlns:a16="http://schemas.microsoft.com/office/drawing/2014/main" id="{9E8294C5-0A1D-3A3B-B081-700C78102DAF}"/>
                </a:ext>
              </a:extLst>
            </p:cNvPr>
            <p:cNvGrpSpPr/>
            <p:nvPr/>
          </p:nvGrpSpPr>
          <p:grpSpPr>
            <a:xfrm>
              <a:off x="-5312379" y="777043"/>
              <a:ext cx="7444402" cy="5794137"/>
              <a:chOff x="-6783020" y="576706"/>
              <a:chExt cx="7444402" cy="5794137"/>
            </a:xfrm>
          </p:grpSpPr>
          <p:sp>
            <p:nvSpPr>
              <p:cNvPr id="3" name="矢印: 下 2">
                <a:extLst>
                  <a:ext uri="{FF2B5EF4-FFF2-40B4-BE49-F238E27FC236}">
                    <a16:creationId xmlns:a16="http://schemas.microsoft.com/office/drawing/2014/main" id="{31E1578C-D0D1-C2C7-7E30-627BE5BF9984}"/>
                  </a:ext>
                </a:extLst>
              </p:cNvPr>
              <p:cNvSpPr/>
              <p:nvPr/>
            </p:nvSpPr>
            <p:spPr>
              <a:xfrm rot="3672696">
                <a:off x="-2808432" y="2410275"/>
                <a:ext cx="347324" cy="3386104"/>
              </a:xfrm>
              <a:prstGeom prst="downArrow">
                <a:avLst>
                  <a:gd name="adj1" fmla="val 43767"/>
                  <a:gd name="adj2" fmla="val 10569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" name="図 3" descr="建物, 道路, 乗る, 市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0F52BB7-2A43-6910-8EA4-908A56DAF5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178" t="-426" r="-178" b="5617"/>
              <a:stretch/>
            </p:blipFill>
            <p:spPr>
              <a:xfrm>
                <a:off x="-1947251" y="3583397"/>
                <a:ext cx="2520344" cy="248906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5" name="図 4" descr="草, 屋外, 建物, バイク が含まれている画像&#10;&#10;自動的に生成された説明">
                <a:extLst>
                  <a:ext uri="{FF2B5EF4-FFF2-40B4-BE49-F238E27FC236}">
                    <a16:creationId xmlns:a16="http://schemas.microsoft.com/office/drawing/2014/main" id="{399D8B8D-FB2B-8176-0164-662D7E087E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65" t="25808" r="46235" b="-1"/>
              <a:stretch/>
            </p:blipFill>
            <p:spPr>
              <a:xfrm>
                <a:off x="-2055269" y="1216488"/>
                <a:ext cx="2651988" cy="2258642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6" name="図 5" descr="人, 屋内, 男, テーブ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5521218-8148-C98E-F030-BEB33B5B9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60" t="857" r="53072"/>
              <a:stretch/>
            </p:blipFill>
            <p:spPr>
              <a:xfrm>
                <a:off x="-6458310" y="1708057"/>
                <a:ext cx="2123473" cy="4116469"/>
              </a:xfrm>
              <a:prstGeom prst="rect">
                <a:avLst/>
              </a:prstGeom>
            </p:spPr>
          </p:pic>
          <p:cxnSp>
            <p:nvCxnSpPr>
              <p:cNvPr id="7" name="直線矢印コネクタ 6">
                <a:extLst>
                  <a:ext uri="{FF2B5EF4-FFF2-40B4-BE49-F238E27FC236}">
                    <a16:creationId xmlns:a16="http://schemas.microsoft.com/office/drawing/2014/main" id="{D13CCD3A-4F9B-0167-0CA8-8B1E4A0B0F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12243" y="4200518"/>
                <a:ext cx="0" cy="858706"/>
              </a:xfrm>
              <a:prstGeom prst="straightConnector1">
                <a:avLst/>
              </a:prstGeom>
              <a:ln w="5715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直線矢印コネクタ 7">
                <a:extLst>
                  <a:ext uri="{FF2B5EF4-FFF2-40B4-BE49-F238E27FC236}">
                    <a16:creationId xmlns:a16="http://schemas.microsoft.com/office/drawing/2014/main" id="{ED670D66-2AB7-4F32-F13A-BFBE9A9C2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029735" y="3953532"/>
                <a:ext cx="0" cy="858706"/>
              </a:xfrm>
              <a:prstGeom prst="straightConnector1">
                <a:avLst/>
              </a:prstGeom>
              <a:ln w="5715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直線矢印コネクタ 8">
                <a:extLst>
                  <a:ext uri="{FF2B5EF4-FFF2-40B4-BE49-F238E27FC236}">
                    <a16:creationId xmlns:a16="http://schemas.microsoft.com/office/drawing/2014/main" id="{7E68EBAF-D8C3-020F-E205-AA8849C779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5077496" y="5310100"/>
                <a:ext cx="552949" cy="326428"/>
              </a:xfrm>
              <a:prstGeom prst="straightConnector1">
                <a:avLst/>
              </a:prstGeom>
              <a:ln w="5715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E63180B0-12D4-711D-BD2D-C841275D0FFF}"/>
                  </a:ext>
                </a:extLst>
              </p:cNvPr>
              <p:cNvSpPr/>
              <p:nvPr/>
            </p:nvSpPr>
            <p:spPr>
              <a:xfrm>
                <a:off x="-4926129" y="5187839"/>
                <a:ext cx="316951" cy="405124"/>
              </a:xfrm>
              <a:prstGeom prst="arc">
                <a:avLst>
                  <a:gd name="adj1" fmla="val 11663273"/>
                  <a:gd name="adj2" fmla="val 1588610"/>
                </a:avLst>
              </a:prstGeom>
              <a:ln w="38100">
                <a:solidFill>
                  <a:schemeClr val="accent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643CB259-C448-ED80-B47F-4E7B70CB54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742607" y="5585689"/>
                <a:ext cx="1082895" cy="367146"/>
              </a:xfrm>
              <a:prstGeom prst="straightConnector1">
                <a:avLst/>
              </a:prstGeom>
              <a:ln w="5715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4C9FAE83-2841-123E-7CD0-B856510ADC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067145" y="2793623"/>
                <a:ext cx="1002157" cy="520599"/>
              </a:xfrm>
              <a:prstGeom prst="straightConnector1">
                <a:avLst/>
              </a:prstGeom>
              <a:ln w="5715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75C6BD7D-D2F7-E0CC-D336-D449C9BC034B}"/>
                  </a:ext>
                </a:extLst>
              </p:cNvPr>
              <p:cNvCxnSpPr>
                <a:cxnSpLocks/>
                <a:stCxn id="25" idx="3"/>
              </p:cNvCxnSpPr>
              <p:nvPr/>
            </p:nvCxnSpPr>
            <p:spPr>
              <a:xfrm>
                <a:off x="-2932496" y="2188822"/>
                <a:ext cx="2242662" cy="1523062"/>
              </a:xfrm>
              <a:prstGeom prst="straightConnector1">
                <a:avLst/>
              </a:prstGeom>
              <a:ln w="57150">
                <a:solidFill>
                  <a:srgbClr val="D29E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E1377F2-1DF8-3DD3-5FA1-F22873D57F8F}"/>
                  </a:ext>
                </a:extLst>
              </p:cNvPr>
              <p:cNvSpPr txBox="1"/>
              <p:nvPr/>
            </p:nvSpPr>
            <p:spPr>
              <a:xfrm>
                <a:off x="-4234907" y="5059143"/>
                <a:ext cx="26405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b="1" dirty="0">
                    <a:solidFill>
                      <a:schemeClr val="accent1"/>
                    </a:solidFill>
                  </a:rPr>
                  <a:t>Movement status</a:t>
                </a:r>
                <a:endParaRPr kumimoji="1" lang="ja-JP" alt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5069FFD-69A8-BEDB-742E-82755DDE8D36}"/>
                  </a:ext>
                </a:extLst>
              </p:cNvPr>
              <p:cNvSpPr txBox="1"/>
              <p:nvPr/>
            </p:nvSpPr>
            <p:spPr>
              <a:xfrm>
                <a:off x="-1810264" y="5769262"/>
                <a:ext cx="11387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b="1" dirty="0">
                    <a:solidFill>
                      <a:schemeClr val="accent1"/>
                    </a:solidFill>
                  </a:rPr>
                  <a:t>Speed</a:t>
                </a:r>
                <a:endParaRPr kumimoji="1" lang="ja-JP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" name="矢印: 下 15">
                <a:extLst>
                  <a:ext uri="{FF2B5EF4-FFF2-40B4-BE49-F238E27FC236}">
                    <a16:creationId xmlns:a16="http://schemas.microsoft.com/office/drawing/2014/main" id="{6CC68780-7343-6668-DA08-61E000C8B8BB}"/>
                  </a:ext>
                </a:extLst>
              </p:cNvPr>
              <p:cNvSpPr/>
              <p:nvPr/>
            </p:nvSpPr>
            <p:spPr>
              <a:xfrm rot="5400000">
                <a:off x="-3111439" y="4443640"/>
                <a:ext cx="301891" cy="2371812"/>
              </a:xfrm>
              <a:prstGeom prst="downArrow">
                <a:avLst>
                  <a:gd name="adj1" fmla="val 50000"/>
                  <a:gd name="adj2" fmla="val 7807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8" name="直線矢印コネクタ 17">
                <a:extLst>
                  <a:ext uri="{FF2B5EF4-FFF2-40B4-BE49-F238E27FC236}">
                    <a16:creationId xmlns:a16="http://schemas.microsoft.com/office/drawing/2014/main" id="{98FCB474-487B-37CA-CA07-03BAC24E7D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135295" y="2860458"/>
                <a:ext cx="4632784" cy="36616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>
                <a:extLst>
                  <a:ext uri="{FF2B5EF4-FFF2-40B4-BE49-F238E27FC236}">
                    <a16:creationId xmlns:a16="http://schemas.microsoft.com/office/drawing/2014/main" id="{3F85736C-EE75-9BA3-DF3C-E91FED4C16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883207" y="4063979"/>
                <a:ext cx="0" cy="858706"/>
              </a:xfrm>
              <a:prstGeom prst="straightConnector1">
                <a:avLst/>
              </a:prstGeom>
              <a:ln w="57150">
                <a:solidFill>
                  <a:schemeClr val="accent1">
                    <a:alpha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線矢印コネクタ 20">
                <a:extLst>
                  <a:ext uri="{FF2B5EF4-FFF2-40B4-BE49-F238E27FC236}">
                    <a16:creationId xmlns:a16="http://schemas.microsoft.com/office/drawing/2014/main" id="{D58ADC29-2DD3-C7D1-B06B-698840ABF2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6150785" y="5333666"/>
                <a:ext cx="296487" cy="496858"/>
              </a:xfrm>
              <a:prstGeom prst="straightConnector1">
                <a:avLst/>
              </a:prstGeom>
              <a:ln w="5715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円弧 21">
                <a:extLst>
                  <a:ext uri="{FF2B5EF4-FFF2-40B4-BE49-F238E27FC236}">
                    <a16:creationId xmlns:a16="http://schemas.microsoft.com/office/drawing/2014/main" id="{4A7F2D02-4913-6A6C-2E36-5A453835A6E6}"/>
                  </a:ext>
                </a:extLst>
              </p:cNvPr>
              <p:cNvSpPr/>
              <p:nvPr/>
            </p:nvSpPr>
            <p:spPr>
              <a:xfrm>
                <a:off x="-6150785" y="5342238"/>
                <a:ext cx="415942" cy="588580"/>
              </a:xfrm>
              <a:prstGeom prst="arc">
                <a:avLst>
                  <a:gd name="adj1" fmla="val 15986035"/>
                  <a:gd name="adj2" fmla="val 549083"/>
                </a:avLst>
              </a:prstGeom>
              <a:ln w="38100">
                <a:solidFill>
                  <a:schemeClr val="accent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4" name="図 23" descr="屋外, 道路, 草, 自然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74051A9-4277-AAC8-C53F-A2986D180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655" y="576706"/>
                <a:ext cx="2008981" cy="100449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25" name="図 24" descr="天井, 屋内, テーブル, 建物 が含まれている画像&#10;&#10;自動的に生成された説明">
                <a:extLst>
                  <a:ext uri="{FF2B5EF4-FFF2-40B4-BE49-F238E27FC236}">
                    <a16:creationId xmlns:a16="http://schemas.microsoft.com/office/drawing/2014/main" id="{829026B8-94DF-A4D6-A38A-B96F5D38E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78112" y="1677418"/>
                <a:ext cx="2045616" cy="1022808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cxnSp>
            <p:nvCxnSpPr>
              <p:cNvPr id="26" name="直線矢印コネクタ 25">
                <a:extLst>
                  <a:ext uri="{FF2B5EF4-FFF2-40B4-BE49-F238E27FC236}">
                    <a16:creationId xmlns:a16="http://schemas.microsoft.com/office/drawing/2014/main" id="{24FA86D3-299F-4838-19F7-D3D93EDFC782}"/>
                  </a:ext>
                </a:extLst>
              </p:cNvPr>
              <p:cNvCxnSpPr>
                <a:cxnSpLocks/>
                <a:stCxn id="24" idx="3"/>
              </p:cNvCxnSpPr>
              <p:nvPr/>
            </p:nvCxnSpPr>
            <p:spPr>
              <a:xfrm>
                <a:off x="-2994674" y="1078952"/>
                <a:ext cx="2060885" cy="594474"/>
              </a:xfrm>
              <a:prstGeom prst="straightConnector1">
                <a:avLst/>
              </a:prstGeom>
              <a:ln w="57150">
                <a:solidFill>
                  <a:srgbClr val="D29E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23D6C6F6-144C-9B31-E829-53337FFC4240}"/>
                  </a:ext>
                </a:extLst>
              </p:cNvPr>
              <p:cNvSpPr txBox="1"/>
              <p:nvPr/>
            </p:nvSpPr>
            <p:spPr>
              <a:xfrm>
                <a:off x="-4146398" y="3291706"/>
                <a:ext cx="165715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b="1" dirty="0">
                    <a:solidFill>
                      <a:srgbClr val="FF0000"/>
                    </a:solidFill>
                  </a:rPr>
                  <a:t>Movement command</a:t>
                </a:r>
                <a:endParaRPr kumimoji="1" lang="ja-JP" altLang="en-US" sz="2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F9FC7966-CFEF-3E2A-8BCC-817949DFF8E3}"/>
                  </a:ext>
                </a:extLst>
              </p:cNvPr>
              <p:cNvSpPr txBox="1"/>
              <p:nvPr/>
            </p:nvSpPr>
            <p:spPr>
              <a:xfrm>
                <a:off x="-2713556" y="781982"/>
                <a:ext cx="11999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D29E00"/>
                    </a:solidFill>
                  </a:rPr>
                  <a:t>Video</a:t>
                </a:r>
                <a:endParaRPr kumimoji="1" lang="ja-JP" altLang="en-US" sz="2400" b="1" dirty="0">
                  <a:solidFill>
                    <a:srgbClr val="D29E00"/>
                  </a:solidFill>
                </a:endParaRPr>
              </a:p>
            </p:txBody>
          </p: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2C4E052-2774-5447-D6B8-663DDB97DD67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 flipV="1">
                <a:off x="-5412442" y="1078952"/>
                <a:ext cx="408787" cy="881770"/>
              </a:xfrm>
              <a:prstGeom prst="line">
                <a:avLst/>
              </a:prstGeom>
              <a:ln w="38100">
                <a:solidFill>
                  <a:srgbClr val="D29E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F853DB7E-273A-A06D-A005-36B2021EAC9C}"/>
                  </a:ext>
                </a:extLst>
              </p:cNvPr>
              <p:cNvCxnSpPr>
                <a:cxnSpLocks/>
                <a:endCxn id="25" idx="1"/>
              </p:cNvCxnSpPr>
              <p:nvPr/>
            </p:nvCxnSpPr>
            <p:spPr>
              <a:xfrm>
                <a:off x="-5412442" y="1936201"/>
                <a:ext cx="434330" cy="252621"/>
              </a:xfrm>
              <a:prstGeom prst="line">
                <a:avLst/>
              </a:prstGeom>
              <a:ln w="38100">
                <a:solidFill>
                  <a:srgbClr val="D29E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9A90F460-B504-18AB-DF47-420A56FDD4A3}"/>
                  </a:ext>
                </a:extLst>
              </p:cNvPr>
              <p:cNvSpPr txBox="1"/>
              <p:nvPr/>
            </p:nvSpPr>
            <p:spPr>
              <a:xfrm>
                <a:off x="-6783020" y="5970733"/>
                <a:ext cx="29385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000" b="1" dirty="0">
                    <a:solidFill>
                      <a:schemeClr val="accent6"/>
                    </a:solidFill>
                  </a:rPr>
                  <a:t>Body motion</a:t>
                </a:r>
                <a:r>
                  <a:rPr lang="ja-JP" altLang="en-US" sz="2000" b="1" dirty="0">
                    <a:solidFill>
                      <a:schemeClr val="accent6"/>
                    </a:solidFill>
                  </a:rPr>
                  <a:t> </a:t>
                </a:r>
                <a:r>
                  <a:rPr lang="en-US" altLang="ja-JP" sz="2000" b="1" dirty="0">
                    <a:solidFill>
                      <a:schemeClr val="accent6"/>
                    </a:solidFill>
                  </a:rPr>
                  <a:t>display</a:t>
                </a:r>
                <a:endParaRPr kumimoji="1" lang="ja-JP" altLang="en-US" sz="2000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2" name="四角形: 角を丸くする 31">
                <a:extLst>
                  <a:ext uri="{FF2B5EF4-FFF2-40B4-BE49-F238E27FC236}">
                    <a16:creationId xmlns:a16="http://schemas.microsoft.com/office/drawing/2014/main" id="{C65616D2-36F4-7967-BBF8-7DCC2B2707DF}"/>
                  </a:ext>
                </a:extLst>
              </p:cNvPr>
              <p:cNvSpPr/>
              <p:nvPr/>
            </p:nvSpPr>
            <p:spPr>
              <a:xfrm>
                <a:off x="-6716612" y="3584425"/>
                <a:ext cx="2513283" cy="2366961"/>
              </a:xfrm>
              <a:prstGeom prst="roundRect">
                <a:avLst/>
              </a:prstGeom>
              <a:noFill/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DBF4769B-DAE4-4765-28E3-16DB237322E4}"/>
                  </a:ext>
                </a:extLst>
              </p:cNvPr>
              <p:cNvSpPr txBox="1"/>
              <p:nvPr/>
            </p:nvSpPr>
            <p:spPr>
              <a:xfrm>
                <a:off x="-2933003" y="1788426"/>
                <a:ext cx="1108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D29E00"/>
                    </a:solidFill>
                  </a:rPr>
                  <a:t>Video</a:t>
                </a:r>
                <a:endParaRPr kumimoji="1" lang="ja-JP" altLang="en-US" sz="2400" b="1" dirty="0">
                  <a:solidFill>
                    <a:srgbClr val="D29E00"/>
                  </a:solidFill>
                </a:endParaRPr>
              </a:p>
            </p:txBody>
          </p:sp>
          <p:cxnSp>
            <p:nvCxnSpPr>
              <p:cNvPr id="17" name="直線矢印コネクタ 16">
                <a:extLst>
                  <a:ext uri="{FF2B5EF4-FFF2-40B4-BE49-F238E27FC236}">
                    <a16:creationId xmlns:a16="http://schemas.microsoft.com/office/drawing/2014/main" id="{2E98FD93-DF52-1888-3160-4FA82B72B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04523" y="3239983"/>
                <a:ext cx="4853675" cy="182569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9B9E7D47-04DA-C96B-C2AC-53E67C96C486}"/>
                  </a:ext>
                </a:extLst>
              </p:cNvPr>
              <p:cNvSpPr txBox="1"/>
              <p:nvPr/>
            </p:nvSpPr>
            <p:spPr>
              <a:xfrm>
                <a:off x="-477396" y="2909770"/>
                <a:ext cx="11387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1" dirty="0">
                    <a:solidFill>
                      <a:schemeClr val="accent1"/>
                    </a:solidFill>
                  </a:rPr>
                  <a:t>Speed</a:t>
                </a:r>
                <a:endParaRPr kumimoji="1" lang="ja-JP" altLang="en-US" b="1" dirty="0">
                  <a:solidFill>
                    <a:schemeClr val="accent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2022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グループ化 153">
            <a:extLst>
              <a:ext uri="{FF2B5EF4-FFF2-40B4-BE49-F238E27FC236}">
                <a16:creationId xmlns:a16="http://schemas.microsoft.com/office/drawing/2014/main" id="{917C06DA-582D-2BAC-B110-0F5ADD402499}"/>
              </a:ext>
            </a:extLst>
          </p:cNvPr>
          <p:cNvGrpSpPr/>
          <p:nvPr/>
        </p:nvGrpSpPr>
        <p:grpSpPr>
          <a:xfrm>
            <a:off x="790378" y="534816"/>
            <a:ext cx="9474492" cy="5044605"/>
            <a:chOff x="790378" y="534816"/>
            <a:chExt cx="9474492" cy="5044605"/>
          </a:xfrm>
        </p:grpSpPr>
        <p:cxnSp>
          <p:nvCxnSpPr>
            <p:cNvPr id="37" name="コネクタ: カギ線 36">
              <a:extLst>
                <a:ext uri="{FF2B5EF4-FFF2-40B4-BE49-F238E27FC236}">
                  <a16:creationId xmlns:a16="http://schemas.microsoft.com/office/drawing/2014/main" id="{24CC5972-1118-C572-E4D8-C198D3205EF3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rot="10800000">
              <a:off x="7141987" y="1613309"/>
              <a:ext cx="603888" cy="2406207"/>
            </a:xfrm>
            <a:prstGeom prst="bentConnector2">
              <a:avLst/>
            </a:prstGeom>
            <a:ln w="38100">
              <a:solidFill>
                <a:srgbClr val="D29E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E1650B58-A0EB-EE6B-4E67-D390F33417AF}"/>
                </a:ext>
              </a:extLst>
            </p:cNvPr>
            <p:cNvSpPr/>
            <p:nvPr/>
          </p:nvSpPr>
          <p:spPr>
            <a:xfrm>
              <a:off x="7432018" y="624788"/>
              <a:ext cx="2723867" cy="24723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Wheeled robot</a:t>
              </a:r>
            </a:p>
            <a:p>
              <a:pPr algn="ctr"/>
              <a:endParaRPr kumimoji="1" lang="ja-JP" altLang="en-US" sz="16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6938978A-72BD-5196-32B6-C25A50CB010E}"/>
                </a:ext>
              </a:extLst>
            </p:cNvPr>
            <p:cNvSpPr/>
            <p:nvPr/>
          </p:nvSpPr>
          <p:spPr>
            <a:xfrm>
              <a:off x="8109691" y="1799012"/>
              <a:ext cx="1374705" cy="5891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Sensor PC</a:t>
              </a:r>
            </a:p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(Jetson NX)</a:t>
              </a: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632B7670-C1D8-9806-3EC8-FE5FBAB31C9D}"/>
                </a:ext>
              </a:extLst>
            </p:cNvPr>
            <p:cNvSpPr/>
            <p:nvPr/>
          </p:nvSpPr>
          <p:spPr>
            <a:xfrm>
              <a:off x="7820545" y="1000026"/>
              <a:ext cx="1976768" cy="5891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360°4K Camera</a:t>
              </a:r>
            </a:p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(THETA Z1)</a:t>
              </a:r>
            </a:p>
          </p:txBody>
        </p:sp>
        <p:pic>
          <p:nvPicPr>
            <p:cNvPr id="41" name="図 40">
              <a:extLst>
                <a:ext uri="{FF2B5EF4-FFF2-40B4-BE49-F238E27FC236}">
                  <a16:creationId xmlns:a16="http://schemas.microsoft.com/office/drawing/2014/main" id="{6B36B447-A913-30A5-D41E-1B4FC5225E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047" y1="22900" x2="47917" y2="27100"/>
                          <a14:foregroundMark x1="49219" y1="31543" x2="50716" y2="31543"/>
                          <a14:foregroundMark x1="38994" y1="52605" x2="39714" y2="53955"/>
                          <a14:foregroundMark x1="39193" y1="52637" x2="40039" y2="54736"/>
                          <a14:foregroundMark x1="40169" y1="55420" x2="39800" y2="54313"/>
                          <a14:foregroundMark x1="40560" y1="55469" x2="39937" y2="54280"/>
                          <a14:foregroundMark x1="43945" y1="56592" x2="46484" y2="60742"/>
                          <a14:foregroundMark x1="47721" y1="66260" x2="47721" y2="65039"/>
                          <a14:foregroundMark x1="61523" y1="63867" x2="61458" y2="61377"/>
                          <a14:foregroundMark x1="60883" y1="63751" x2="61719" y2="63721"/>
                          <a14:foregroundMark x1="60634" y1="64069" x2="61784" y2="63379"/>
                          <a14:foregroundMark x1="61784" y1="63330" x2="61784" y2="64111"/>
                          <a14:foregroundMark x1="61719" y1="62207" x2="61979" y2="63818"/>
                          <a14:foregroundMark x1="61914" y1="63965" x2="61914" y2="63965"/>
                          <a14:foregroundMark x1="60818" y1="63971" x2="61589" y2="63721"/>
                          <a14:foregroundMark x1="62631" y1="64611" x2="63329" y2="65239"/>
                          <a14:foregroundMark x1="61589" y1="63672" x2="62648" y2="64626"/>
                          <a14:foregroundMark x1="47070" y1="62451" x2="47331" y2="65381"/>
                          <a14:foregroundMark x1="46484" y1="63135" x2="47135" y2="65381"/>
                          <a14:foregroundMark x1="47005" y1="63477" x2="47266" y2="64502"/>
                          <a14:foregroundMark x1="46354" y1="63184" x2="46745" y2="63672"/>
                          <a14:foregroundMark x1="46940" y1="63281" x2="46289" y2="63379"/>
                          <a14:foregroundMark x1="47461" y1="64014" x2="48307" y2="65967"/>
                          <a14:foregroundMark x1="47852" y1="64258" x2="48307" y2="66846"/>
                          <a14:foregroundMark x1="38542" y1="42383" x2="45052" y2="41113"/>
                          <a14:foregroundMark x1="60742" y1="63916" x2="61198" y2="64258"/>
                          <a14:backgroundMark x1="28581" y1="56104" x2="40430" y2="67920"/>
                          <a14:backgroundMark x1="40430" y1="67920" x2="41602" y2="68457"/>
                          <a14:backgroundMark x1="63525" y1="63100" x2="69596" y2="60400"/>
                          <a14:backgroundMark x1="47852" y1="70068" x2="60487" y2="64450"/>
                          <a14:backgroundMark x1="73698" y1="47363" x2="88346" y2="63525"/>
                          <a14:backgroundMark x1="88346" y1="63525" x2="89063" y2="68164"/>
                          <a14:backgroundMark x1="64258" y1="28564" x2="74609" y2="49854"/>
                          <a14:backgroundMark x1="62044" y1="5566" x2="72135" y2="34326"/>
                          <a14:backgroundMark x1="59896" y1="31641" x2="65560" y2="38574"/>
                          <a14:backgroundMark x1="65560" y1="38574" x2="71289" y2="38623"/>
                          <a14:backgroundMark x1="51693" y1="39502" x2="53516" y2="38037"/>
                          <a14:backgroundMark x1="50065" y1="26611" x2="51107" y2="25244"/>
                          <a14:backgroundMark x1="48112" y1="30029" x2="48698" y2="30078"/>
                          <a14:backgroundMark x1="47591" y1="30127" x2="49089" y2="30322"/>
                          <a14:backgroundMark x1="47135" y1="30176" x2="49609" y2="30176"/>
                          <a14:backgroundMark x1="51237" y1="29395" x2="51302" y2="29590"/>
                          <a14:backgroundMark x1="35352" y1="52295" x2="36458" y2="60986"/>
                          <a14:backgroundMark x1="32292" y1="55664" x2="37695" y2="59033"/>
                          <a14:backgroundMark x1="35221" y1="56689" x2="41862" y2="66211"/>
                          <a14:backgroundMark x1="35091" y1="58643" x2="41602" y2="66943"/>
                          <a14:backgroundMark x1="41667" y1="49707" x2="41471" y2="56689"/>
                          <a14:backgroundMark x1="41471" y1="56689" x2="41471" y2="56689"/>
                          <a14:backgroundMark x1="41211" y1="46777" x2="41992" y2="47021"/>
                          <a14:backgroundMark x1="44596" y1="50732" x2="45964" y2="51318"/>
                          <a14:backgroundMark x1="46029" y1="56396" x2="46680" y2="58008"/>
                          <a14:backgroundMark x1="45443" y1="55225" x2="45768" y2="56445"/>
                          <a14:backgroundMark x1="44922" y1="50977" x2="46419" y2="51318"/>
                          <a14:backgroundMark x1="51693" y1="57422" x2="52214" y2="57373"/>
                          <a14:backgroundMark x1="50260" y1="56934" x2="51497" y2="56982"/>
                          <a14:backgroundMark x1="61849" y1="58301" x2="63672" y2="58301"/>
                          <a14:backgroundMark x1="54688" y1="63330" x2="47526" y2="58691"/>
                          <a14:backgroundMark x1="47526" y1="58691" x2="56706" y2="60107"/>
                          <a14:backgroundMark x1="56706" y1="60107" x2="54622" y2="61426"/>
                          <a14:backgroundMark x1="53255" y1="60889" x2="53190" y2="61377"/>
                          <a14:backgroundMark x1="40169" y1="51953" x2="41081" y2="54004"/>
                          <a14:backgroundMark x1="37500" y1="51563" x2="38346" y2="52588"/>
                          <a14:backgroundMark x1="37956" y1="51611" x2="38411" y2="52734"/>
                          <a14:backgroundMark x1="42708" y1="56396" x2="44661" y2="60400"/>
                          <a14:backgroundMark x1="45052" y1="56152" x2="46745" y2="59375"/>
                          <a14:backgroundMark x1="48185" y1="62507" x2="48574" y2="63752"/>
                          <a14:backgroundMark x1="47786" y1="61230" x2="48151" y2="62397"/>
                          <a14:backgroundMark x1="49349" y1="65186" x2="50326" y2="66699"/>
                          <a14:backgroundMark x1="48958" y1="64697" x2="49609" y2="65576"/>
                          <a14:backgroundMark x1="45638" y1="63965" x2="45768" y2="65723"/>
                          <a14:backgroundMark x1="45443" y1="62451" x2="45768" y2="62988"/>
                          <a14:backgroundMark x1="47721" y1="61328" x2="47982" y2="61719"/>
                          <a14:backgroundMark x1="58724" y1="62744" x2="59766" y2="64844"/>
                          <a14:backgroundMark x1="60221" y1="62158" x2="59701" y2="63916"/>
                          <a14:backgroundMark x1="62500" y1="64990" x2="63021" y2="64795"/>
                          <a14:backgroundMark x1="62174" y1="59912" x2="62500" y2="60352"/>
                          <a14:backgroundMark x1="54427" y1="57373" x2="54427" y2="58105"/>
                          <a14:backgroundMark x1="54427" y1="56885" x2="54622" y2="57617"/>
                          <a14:backgroundMark x1="53581" y1="56055" x2="53060" y2="56348"/>
                          <a14:backgroundMark x1="56836" y1="43945" x2="60091" y2="46533"/>
                          <a14:backgroundMark x1="56706" y1="44141" x2="59245" y2="46143"/>
                          <a14:backgroundMark x1="44466" y1="49023" x2="46810" y2="51221"/>
                          <a14:backgroundMark x1="46029" y1="41357" x2="45703" y2="41113"/>
                          <a14:backgroundMark x1="44010" y1="48730" x2="43880" y2="48145"/>
                          <a14:backgroundMark x1="38932" y1="9521" x2="63281" y2="18652"/>
                          <a14:backgroundMark x1="63281" y1="18652" x2="63672" y2="18994"/>
                          <a14:backgroundMark x1="68945" y1="50684" x2="69401" y2="52002"/>
                          <a14:backgroundMark x1="62174" y1="48291" x2="63672" y2="49072"/>
                          <a14:backgroundMark x1="62305" y1="49316" x2="63932" y2="49170"/>
                          <a14:backgroundMark x1="60026" y1="60547" x2="59440" y2="58691"/>
                          <a14:backgroundMark x1="59505" y1="58301" x2="60417" y2="61035"/>
                          <a14:backgroundMark x1="62826" y1="60742" x2="63672" y2="62646"/>
                          <a14:backgroundMark x1="62630" y1="65771" x2="64909" y2="64697"/>
                          <a14:backgroundMark x1="62305" y1="65430" x2="65169" y2="64697"/>
                          <a14:backgroundMark x1="70052" y1="61035" x2="70833" y2="62402"/>
                          <a14:backgroundMark x1="63346" y1="62549" x2="63672" y2="64209"/>
                          <a14:backgroundMark x1="63281" y1="62695" x2="63672" y2="645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9" t="17977" r="29365" b="29965"/>
            <a:stretch/>
          </p:blipFill>
          <p:spPr>
            <a:xfrm>
              <a:off x="9454525" y="3687627"/>
              <a:ext cx="810345" cy="1380766"/>
            </a:xfrm>
            <a:prstGeom prst="rect">
              <a:avLst/>
            </a:prstGeom>
          </p:spPr>
        </p:pic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ECE777E1-C24E-6BD8-6E72-52715B0251DF}"/>
                </a:ext>
              </a:extLst>
            </p:cNvPr>
            <p:cNvSpPr/>
            <p:nvPr/>
          </p:nvSpPr>
          <p:spPr>
            <a:xfrm>
              <a:off x="790378" y="641902"/>
              <a:ext cx="3345106" cy="48935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Meta Quest2</a:t>
              </a:r>
            </a:p>
            <a:p>
              <a:pPr algn="ctr"/>
              <a:endParaRPr kumimoji="1" lang="en-US" altLang="ja-JP" sz="16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  <a:p>
              <a:pPr algn="ctr"/>
              <a:endParaRPr kumimoji="1" lang="ja-JP" altLang="en-US" sz="16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7A39E575-AF74-9E9F-310F-B093B6105E21}"/>
                </a:ext>
              </a:extLst>
            </p:cNvPr>
            <p:cNvSpPr/>
            <p:nvPr/>
          </p:nvSpPr>
          <p:spPr>
            <a:xfrm>
              <a:off x="1025368" y="1034796"/>
              <a:ext cx="3030829" cy="34768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Meta Browser</a:t>
              </a: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5ED8E7F9-727A-BF47-94B9-4C3E9DBCF0C7}"/>
                </a:ext>
              </a:extLst>
            </p:cNvPr>
            <p:cNvSpPr/>
            <p:nvPr/>
          </p:nvSpPr>
          <p:spPr>
            <a:xfrm>
              <a:off x="1293350" y="1457516"/>
              <a:ext cx="2469477" cy="7268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WebRTC SDK</a:t>
              </a:r>
            </a:p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(Sora JavaScript SDK)</a:t>
              </a: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67A73A95-A402-861B-E04C-B24D4E58BA9A}"/>
                </a:ext>
              </a:extLst>
            </p:cNvPr>
            <p:cNvSpPr/>
            <p:nvPr/>
          </p:nvSpPr>
          <p:spPr>
            <a:xfrm>
              <a:off x="1093528" y="2409691"/>
              <a:ext cx="2813961" cy="196831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/>
            </a:p>
          </p:txBody>
        </p: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A9261C0A-B0A6-25AE-26E1-FFD24EDBC489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 flipH="1">
              <a:off x="1802014" y="2217265"/>
              <a:ext cx="39756" cy="1364559"/>
            </a:xfrm>
            <a:prstGeom prst="straightConnector1">
              <a:avLst/>
            </a:prstGeom>
            <a:ln w="38100">
              <a:solidFill>
                <a:srgbClr val="D29E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7" name="図 46" descr="飛行機の模型&#10;&#10;低い精度で自動的に生成された説明">
              <a:extLst>
                <a:ext uri="{FF2B5EF4-FFF2-40B4-BE49-F238E27FC236}">
                  <a16:creationId xmlns:a16="http://schemas.microsoft.com/office/drawing/2014/main" id="{C720E7D8-C7DA-DEC9-D8FA-C6D2A4E81B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392"/>
            <a:stretch/>
          </p:blipFill>
          <p:spPr>
            <a:xfrm>
              <a:off x="3338595" y="547329"/>
              <a:ext cx="1180764" cy="6664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テキスト ボックス 47">
                  <a:extLst>
                    <a:ext uri="{FF2B5EF4-FFF2-40B4-BE49-F238E27FC236}">
                      <a16:creationId xmlns:a16="http://schemas.microsoft.com/office/drawing/2014/main" id="{05AD3D33-8256-96F0-D8E6-AF84E6D6C9F8}"/>
                    </a:ext>
                  </a:extLst>
                </p:cNvPr>
                <p:cNvSpPr txBox="1"/>
                <p:nvPr/>
              </p:nvSpPr>
              <p:spPr>
                <a:xfrm>
                  <a:off x="5421675" y="534816"/>
                  <a:ext cx="1931056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rgbClr val="D29E00"/>
                          </a:solidFill>
                          <a:latin typeface="Cambria Math" panose="02040503050406030204" pitchFamily="18" charset="0"/>
                        </a:rPr>
                        <m:t>𝟑𝟔𝟎</m:t>
                      </m:r>
                    </m:oMath>
                  </a14:m>
                  <a:r>
                    <a:rPr kumimoji="1" lang="en-US" altLang="ja-JP" b="1" dirty="0">
                      <a:solidFill>
                        <a:srgbClr val="D29E00"/>
                      </a:solidFill>
                      <a:ea typeface="Meiryo UI" panose="020B0604030504040204" pitchFamily="50" charset="-128"/>
                    </a:rPr>
                    <a:t>° Video</a:t>
                  </a:r>
                </a:p>
                <a:p>
                  <a:pPr algn="ctr"/>
                  <a:r>
                    <a:rPr kumimoji="1" lang="en-US" altLang="ja-JP" b="1" dirty="0">
                      <a:solidFill>
                        <a:srgbClr val="D29E00"/>
                      </a:solidFill>
                      <a:ea typeface="Meiryo UI" panose="020B0604030504040204" pitchFamily="50" charset="-128"/>
                    </a:rPr>
                    <a:t>4K 30FPS H.264</a:t>
                  </a:r>
                  <a:endParaRPr kumimoji="1" lang="ja-JP" altLang="en-US" b="1" dirty="0">
                    <a:solidFill>
                      <a:srgbClr val="D29E00"/>
                    </a:solidFill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8" name="テキスト ボックス 47">
                  <a:extLst>
                    <a:ext uri="{FF2B5EF4-FFF2-40B4-BE49-F238E27FC236}">
                      <a16:creationId xmlns:a16="http://schemas.microsoft.com/office/drawing/2014/main" id="{05AD3D33-8256-96F0-D8E6-AF84E6D6C9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675" y="534816"/>
                  <a:ext cx="1931056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262" t="-5660" r="-1262" b="-1509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28AE6059-8A0C-0B08-A4F5-C2F1254DDA2B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>
              <a:off x="3151714" y="2217265"/>
              <a:ext cx="0" cy="1364559"/>
            </a:xfrm>
            <a:prstGeom prst="straightConnector1">
              <a:avLst/>
            </a:prstGeom>
            <a:ln w="38100">
              <a:solidFill>
                <a:srgbClr val="D29E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7444E6E-AD4B-E090-50A1-DF152093CFC8}"/>
                </a:ext>
              </a:extLst>
            </p:cNvPr>
            <p:cNvSpPr txBox="1"/>
            <p:nvPr/>
          </p:nvSpPr>
          <p:spPr>
            <a:xfrm>
              <a:off x="1163930" y="2546909"/>
              <a:ext cx="2611611" cy="8002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ja-JP" sz="1400" b="1" i="0" dirty="0">
                <a:solidFill>
                  <a:srgbClr val="202122"/>
                </a:solidFill>
                <a:effectLst/>
              </a:endParaRPr>
            </a:p>
            <a:p>
              <a:pPr algn="ctr"/>
              <a:r>
                <a:rPr lang="en-US" altLang="ja-JP" sz="1600" b="1" i="0" dirty="0">
                  <a:solidFill>
                    <a:srgbClr val="202122"/>
                  </a:solidFill>
                  <a:effectLst/>
                </a:rPr>
                <a:t>Real time 3D engine</a:t>
              </a:r>
            </a:p>
            <a:p>
              <a:pPr algn="ctr"/>
              <a:r>
                <a:rPr lang="en-US" altLang="ja-JP" sz="1600" b="1" i="0" dirty="0">
                  <a:solidFill>
                    <a:srgbClr val="202122"/>
                  </a:solidFill>
                  <a:effectLst/>
                </a:rPr>
                <a:t>using a JavaScript library</a:t>
              </a:r>
              <a:endParaRPr kumimoji="1" lang="ja-JP" altLang="en-US" sz="1600" b="1" dirty="0"/>
            </a:p>
          </p:txBody>
        </p:sp>
        <p:pic>
          <p:nvPicPr>
            <p:cNvPr id="51" name="グラフィックス 50">
              <a:extLst>
                <a:ext uri="{FF2B5EF4-FFF2-40B4-BE49-F238E27FC236}">
                  <a16:creationId xmlns:a16="http://schemas.microsoft.com/office/drawing/2014/main" id="{578EFA27-C924-243D-0399-45121CAB1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0314" y="2402533"/>
              <a:ext cx="1815550" cy="459324"/>
            </a:xfrm>
            <a:prstGeom prst="rect">
              <a:avLst/>
            </a:prstGeom>
          </p:spPr>
        </p:pic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5FB680C9-C4DD-43F7-F46B-8B4BC69315BE}"/>
                </a:ext>
              </a:extLst>
            </p:cNvPr>
            <p:cNvCxnSpPr>
              <a:cxnSpLocks/>
              <a:stCxn id="40" idx="2"/>
              <a:endCxn id="39" idx="0"/>
            </p:cNvCxnSpPr>
            <p:nvPr/>
          </p:nvCxnSpPr>
          <p:spPr>
            <a:xfrm flipH="1">
              <a:off x="8797044" y="1589183"/>
              <a:ext cx="11885" cy="209829"/>
            </a:xfrm>
            <a:prstGeom prst="straightConnector1">
              <a:avLst/>
            </a:prstGeom>
            <a:ln w="38100">
              <a:solidFill>
                <a:srgbClr val="D29E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A6A9A7F5-63AD-3AED-AE5E-CE159953B70D}"/>
                </a:ext>
              </a:extLst>
            </p:cNvPr>
            <p:cNvSpPr/>
            <p:nvPr/>
          </p:nvSpPr>
          <p:spPr>
            <a:xfrm>
              <a:off x="7289103" y="3403196"/>
              <a:ext cx="2901580" cy="216547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Quadruped</a:t>
              </a:r>
              <a:r>
                <a:rPr lang="en-US" altLang="ja-JP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 robot</a:t>
              </a:r>
              <a:endParaRPr kumimoji="1" lang="en-US" altLang="ja-JP" sz="16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  <a:p>
              <a:pPr algn="ctr"/>
              <a:endParaRPr kumimoji="1" lang="ja-JP" altLang="en-US" sz="16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195CB7B-3247-9903-460E-F312F83BF007}"/>
                </a:ext>
              </a:extLst>
            </p:cNvPr>
            <p:cNvSpPr/>
            <p:nvPr/>
          </p:nvSpPr>
          <p:spPr>
            <a:xfrm>
              <a:off x="7929099" y="4452865"/>
              <a:ext cx="1451789" cy="5402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Sensor PC</a:t>
              </a:r>
            </a:p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(Jetson NX)</a:t>
              </a: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FEA402C9-8F31-D2B1-2F6D-3A70E8B996B3}"/>
                </a:ext>
              </a:extLst>
            </p:cNvPr>
            <p:cNvSpPr/>
            <p:nvPr/>
          </p:nvSpPr>
          <p:spPr>
            <a:xfrm>
              <a:off x="7745875" y="3749383"/>
              <a:ext cx="1809354" cy="5402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360°4K Camera</a:t>
              </a:r>
            </a:p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(THETA Z1)</a:t>
              </a:r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727D1B8-AE4E-1E0D-1160-A8236968ECC5}"/>
                </a:ext>
              </a:extLst>
            </p:cNvPr>
            <p:cNvCxnSpPr>
              <a:cxnSpLocks/>
              <a:stCxn id="55" idx="2"/>
              <a:endCxn id="54" idx="0"/>
            </p:cNvCxnSpPr>
            <p:nvPr/>
          </p:nvCxnSpPr>
          <p:spPr>
            <a:xfrm>
              <a:off x="8650552" y="4289646"/>
              <a:ext cx="4442" cy="163219"/>
            </a:xfrm>
            <a:prstGeom prst="straightConnector1">
              <a:avLst/>
            </a:prstGeom>
            <a:ln w="38100">
              <a:solidFill>
                <a:srgbClr val="D29E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図 56" descr="屋外, 道路, 草, 自然 が含まれている画像&#10;&#10;自動的に生成された説明">
              <a:extLst>
                <a:ext uri="{FF2B5EF4-FFF2-40B4-BE49-F238E27FC236}">
                  <a16:creationId xmlns:a16="http://schemas.microsoft.com/office/drawing/2014/main" id="{D0C0BB46-6140-A77A-E0C0-1955AD49C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" r="693"/>
            <a:stretch/>
          </p:blipFill>
          <p:spPr>
            <a:xfrm>
              <a:off x="1251905" y="3581824"/>
              <a:ext cx="1100218" cy="764284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41DD7B67-F055-F82A-5722-900FF1F42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466"/>
            <a:stretch/>
          </p:blipFill>
          <p:spPr>
            <a:xfrm>
              <a:off x="2613751" y="3581824"/>
              <a:ext cx="1075926" cy="764284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942A9176-AE6D-E4A3-0879-F7CC7F10B022}"/>
                </a:ext>
              </a:extLst>
            </p:cNvPr>
            <p:cNvSpPr/>
            <p:nvPr/>
          </p:nvSpPr>
          <p:spPr>
            <a:xfrm>
              <a:off x="4488989" y="1213811"/>
              <a:ext cx="2165536" cy="81420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Cloud SFU Server </a:t>
              </a:r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(Sora, Ubuntu, Azure)</a:t>
              </a:r>
            </a:p>
          </p:txBody>
        </p:sp>
        <p:cxnSp>
          <p:nvCxnSpPr>
            <p:cNvPr id="60" name="直線矢印コネクタ 59">
              <a:extLst>
                <a:ext uri="{FF2B5EF4-FFF2-40B4-BE49-F238E27FC236}">
                  <a16:creationId xmlns:a16="http://schemas.microsoft.com/office/drawing/2014/main" id="{36567ED6-D9A0-8C44-3C7E-059186CC7FA0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 flipH="1">
              <a:off x="3748633" y="1620915"/>
              <a:ext cx="740356" cy="0"/>
            </a:xfrm>
            <a:prstGeom prst="straightConnector1">
              <a:avLst/>
            </a:prstGeom>
            <a:ln w="38100">
              <a:solidFill>
                <a:srgbClr val="D29E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15195385-2641-2C48-2F81-D4D931E3A47F}"/>
                </a:ext>
              </a:extLst>
            </p:cNvPr>
            <p:cNvSpPr/>
            <p:nvPr/>
          </p:nvSpPr>
          <p:spPr>
            <a:xfrm>
              <a:off x="1764172" y="4568249"/>
              <a:ext cx="1353637" cy="67261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Web XR input device</a:t>
              </a:r>
              <a:endParaRPr kumimoji="1" lang="en-US" altLang="ja-JP" sz="16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344E2DFB-8C79-65E5-2278-563AB7D33D2E}"/>
                </a:ext>
              </a:extLst>
            </p:cNvPr>
            <p:cNvCxnSpPr>
              <a:cxnSpLocks/>
            </p:cNvCxnSpPr>
            <p:nvPr/>
          </p:nvCxnSpPr>
          <p:spPr>
            <a:xfrm>
              <a:off x="3755586" y="1784192"/>
              <a:ext cx="720000" cy="15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コネクタ: カギ線 63">
              <a:extLst>
                <a:ext uri="{FF2B5EF4-FFF2-40B4-BE49-F238E27FC236}">
                  <a16:creationId xmlns:a16="http://schemas.microsoft.com/office/drawing/2014/main" id="{EF19912B-A935-1731-C7D0-A0C0367FE963}"/>
                </a:ext>
              </a:extLst>
            </p:cNvPr>
            <p:cNvCxnSpPr>
              <a:cxnSpLocks/>
              <a:stCxn id="44" idx="1"/>
              <a:endCxn id="62" idx="1"/>
            </p:cNvCxnSpPr>
            <p:nvPr/>
          </p:nvCxnSpPr>
          <p:spPr>
            <a:xfrm rot="10800000" flipH="1" flipV="1">
              <a:off x="1293350" y="1820954"/>
              <a:ext cx="470822" cy="3083604"/>
            </a:xfrm>
            <a:prstGeom prst="bentConnector3">
              <a:avLst>
                <a:gd name="adj1" fmla="val -84159"/>
              </a:avLst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4B9F367C-D7DE-9E23-6A0B-661CE58E8A81}"/>
                </a:ext>
              </a:extLst>
            </p:cNvPr>
            <p:cNvSpPr/>
            <p:nvPr/>
          </p:nvSpPr>
          <p:spPr>
            <a:xfrm>
              <a:off x="7594649" y="2552235"/>
              <a:ext cx="2428189" cy="43321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Wheel</a:t>
              </a:r>
              <a:r>
                <a:rPr kumimoji="1" lang="en-US" altLang="ja-JP" sz="1600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 Controller Board</a:t>
              </a: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46039F78-D33C-FC30-0FF3-E1B45C4BA1B4}"/>
                </a:ext>
              </a:extLst>
            </p:cNvPr>
            <p:cNvSpPr/>
            <p:nvPr/>
          </p:nvSpPr>
          <p:spPr>
            <a:xfrm>
              <a:off x="4402502" y="3088653"/>
              <a:ext cx="2157402" cy="245034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Walking Display</a:t>
              </a:r>
            </a:p>
            <a:p>
              <a:pPr algn="ctr"/>
              <a:endParaRPr kumimoji="1" lang="en-US" altLang="ja-JP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  <a:p>
              <a:pPr algn="ctr"/>
              <a:endParaRPr kumimoji="1" lang="en-US" altLang="ja-JP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  <a:p>
              <a:pPr algn="ctr"/>
              <a:endParaRPr kumimoji="1" lang="ja-JP" altLang="en-US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3A7885D1-D733-484E-7EA9-D6FFE4F90E05}"/>
                </a:ext>
              </a:extLst>
            </p:cNvPr>
            <p:cNvSpPr/>
            <p:nvPr/>
          </p:nvSpPr>
          <p:spPr>
            <a:xfrm>
              <a:off x="4519359" y="3485370"/>
              <a:ext cx="1905477" cy="132196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ja-JP" sz="2000" b="1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DC64851C-76FF-D6A2-71D8-0DD307576B12}"/>
                </a:ext>
              </a:extLst>
            </p:cNvPr>
            <p:cNvSpPr/>
            <p:nvPr/>
          </p:nvSpPr>
          <p:spPr>
            <a:xfrm>
              <a:off x="4682233" y="4165963"/>
              <a:ext cx="1662628" cy="50911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400" b="1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Unity Sora SDK</a:t>
              </a:r>
            </a:p>
            <a:p>
              <a:pPr algn="ctr"/>
              <a:r>
                <a:rPr lang="en-US" altLang="ja-JP" sz="1400" b="1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(WebRTC SDK)</a:t>
              </a:r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EA074B89-9403-9460-FF57-88786D1588A3}"/>
                </a:ext>
              </a:extLst>
            </p:cNvPr>
            <p:cNvSpPr/>
            <p:nvPr/>
          </p:nvSpPr>
          <p:spPr>
            <a:xfrm>
              <a:off x="4837452" y="4946760"/>
              <a:ext cx="1352189" cy="50989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200" b="1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Controller</a:t>
              </a:r>
            </a:p>
            <a:p>
              <a:pPr algn="ctr"/>
              <a:r>
                <a:rPr lang="en-US" altLang="ja-JP" sz="1200" b="1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EPOS4, ESP32</a:t>
              </a:r>
            </a:p>
          </p:txBody>
        </p:sp>
        <p:pic>
          <p:nvPicPr>
            <p:cNvPr id="71" name="図 70" descr="家具, テーブル, チェアー, コンピュータ が含まれている画像&#10;&#10;自動的に生成された説明">
              <a:extLst>
                <a:ext uri="{FF2B5EF4-FFF2-40B4-BE49-F238E27FC236}">
                  <a16:creationId xmlns:a16="http://schemas.microsoft.com/office/drawing/2014/main" id="{A3120B9C-4D57-EFBC-E60E-7523AB8A2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82" b="97821" l="8050" r="91837">
                          <a14:foregroundMark x1="70454" y1="10026" x2="80385" y2="6881"/>
                          <a14:foregroundMark x1="80385" y1="6881" x2="89342" y2="11353"/>
                          <a14:foregroundMark x1="89342" y1="11353" x2="88889" y2="13532"/>
                          <a14:foregroundMark x1="72044" y1="5454" x2="78114" y2="3605"/>
                          <a14:foregroundMark x1="82063" y1="3978" x2="83447" y2="4702"/>
                          <a14:foregroundMark x1="92404" y1="5505" x2="92095" y2="20701"/>
                          <a14:foregroundMark x1="47506" y1="34174" x2="47506" y2="34174"/>
                          <a14:foregroundMark x1="47506" y1="34748" x2="47506" y2="34748"/>
                          <a14:foregroundMark x1="47506" y1="34862" x2="47506" y2="34862"/>
                          <a14:foregroundMark x1="47166" y1="34633" x2="47166" y2="34633"/>
                          <a14:foregroundMark x1="47052" y1="34748" x2="47052" y2="34748"/>
                          <a14:foregroundMark x1="47392" y1="33945" x2="47279" y2="34862"/>
                          <a14:foregroundMark x1="47506" y1="33601" x2="47392" y2="34289"/>
                          <a14:foregroundMark x1="47279" y1="34748" x2="47732" y2="35321"/>
                          <a14:foregroundMark x1="50227" y1="46904" x2="50227" y2="46904"/>
                          <a14:foregroundMark x1="20068" y1="65138" x2="20068" y2="65138"/>
                          <a14:foregroundMark x1="27778" y1="63876" x2="27778" y2="63876"/>
                          <a14:foregroundMark x1="28005" y1="62729" x2="28005" y2="62729"/>
                          <a14:foregroundMark x1="8617" y1="67775" x2="8617" y2="67775"/>
                          <a14:foregroundMark x1="8050" y1="67661" x2="8050" y2="67661"/>
                          <a14:foregroundMark x1="26871" y1="91055" x2="26871" y2="91055"/>
                          <a14:foregroundMark x1="33333" y1="77408" x2="33333" y2="77408"/>
                          <a14:foregroundMark x1="22131" y1="93530" x2="27778" y2="97936"/>
                          <a14:foregroundMark x1="36453" y1="96148" x2="46145" y2="94151"/>
                          <a14:foregroundMark x1="27778" y1="97936" x2="30458" y2="97384"/>
                          <a14:foregroundMark x1="46145" y1="94151" x2="53175" y2="89564"/>
                          <a14:foregroundMark x1="22676" y1="96789" x2="30303" y2="97657"/>
                          <a14:foregroundMark x1="50113" y1="42775" x2="50113" y2="42775"/>
                          <a14:foregroundMark x1="51020" y1="39220" x2="51093" y2="48319"/>
                          <a14:foregroundMark x1="52608" y1="43349" x2="51701" y2="52523"/>
                          <a14:foregroundMark x1="51701" y1="52294" x2="51927" y2="52523"/>
                          <a14:foregroundMark x1="79252" y1="36927" x2="77098" y2="62959"/>
                          <a14:foregroundMark x1="75057" y1="63417" x2="74717" y2="67775"/>
                          <a14:foregroundMark x1="71655" y1="64450" x2="71429" y2="66743"/>
                          <a14:foregroundMark x1="73016" y1="73968" x2="73016" y2="73968"/>
                          <a14:foregroundMark x1="75170" y1="75459" x2="75170" y2="75459"/>
                          <a14:foregroundMark x1="71429" y1="80619" x2="71429" y2="80619"/>
                          <a14:foregroundMark x1="73416" y1="81597" x2="75510" y2="79243"/>
                          <a14:foregroundMark x1="71429" y1="83830" x2="73362" y2="81657"/>
                          <a14:foregroundMark x1="76871" y1="76376" x2="77891" y2="75000"/>
                          <a14:foregroundMark x1="78458" y1="74083" x2="76417" y2="79702"/>
                          <a14:foregroundMark x1="76190" y1="79817" x2="75432" y2="80583"/>
                          <a14:foregroundMark x1="70748" y1="78670" x2="70975" y2="75459"/>
                          <a14:foregroundMark x1="70295" y1="76376" x2="69955" y2="79587"/>
                          <a14:foregroundMark x1="69615" y1="75573" x2="75397" y2="73509"/>
                          <a14:foregroundMark x1="71315" y1="75344" x2="69728" y2="75115"/>
                          <a14:foregroundMark x1="69728" y1="75344" x2="79025" y2="73509"/>
                          <a14:foregroundMark x1="75737" y1="74656" x2="69728" y2="75344"/>
                          <a14:foregroundMark x1="69728" y1="75229" x2="69274" y2="75688"/>
                          <a14:foregroundMark x1="68821" y1="68807" x2="68934" y2="66743"/>
                          <a14:foregroundMark x1="69048" y1="66055" x2="69161" y2="66284"/>
                          <a14:foregroundMark x1="69161" y1="66628" x2="69048" y2="67775"/>
                          <a14:foregroundMark x1="68934" y1="44151" x2="69161" y2="45413"/>
                          <a14:foregroundMark x1="69274" y1="44151" x2="69274" y2="44839"/>
                          <a14:foregroundMark x1="69274" y1="43807" x2="69274" y2="44839"/>
                          <a14:foregroundMark x1="53175" y1="64450" x2="53175" y2="64450"/>
                          <a14:foregroundMark x1="53855" y1="64679" x2="58277" y2="68005"/>
                          <a14:foregroundMark x1="58503" y1="69037" x2="59751" y2="71674"/>
                          <a14:foregroundMark x1="61224" y1="66743" x2="61905" y2="65940"/>
                          <a14:foregroundMark x1="61905" y1="65826" x2="61905" y2="65826"/>
                          <a14:foregroundMark x1="59637" y1="70757" x2="59410" y2="73739"/>
                          <a14:foregroundMark x1="57483" y1="71330" x2="57710" y2="68234"/>
                          <a14:backgroundMark x1="67914" y1="5275" x2="67914" y2="5275"/>
                          <a14:backgroundMark x1="71429" y1="1835" x2="63265" y2="5505"/>
                          <a14:backgroundMark x1="63265" y1="5505" x2="62812" y2="5963"/>
                          <a14:backgroundMark x1="71202" y1="2867" x2="64399" y2="9862"/>
                          <a14:backgroundMark x1="64399" y1="9862" x2="64399" y2="9862"/>
                          <a14:backgroundMark x1="70975" y1="4014" x2="65533" y2="12271"/>
                          <a14:backgroundMark x1="68707" y1="7913" x2="66100" y2="14335"/>
                          <a14:backgroundMark x1="65193" y1="17431" x2="66440" y2="11812"/>
                          <a14:backgroundMark x1="46185" y1="33381" x2="54082" y2="26491"/>
                          <a14:backgroundMark x1="45275" y1="34174" x2="45504" y2="33974"/>
                          <a14:backgroundMark x1="54082" y1="26491" x2="54195" y2="26147"/>
                          <a14:backgroundMark x1="53968" y1="29358" x2="63039" y2="27752"/>
                          <a14:backgroundMark x1="47426" y1="35530" x2="48413" y2="42431"/>
                          <a14:backgroundMark x1="47052" y1="32913" x2="47142" y2="33540"/>
                          <a14:backgroundMark x1="48361" y1="42775" x2="48186" y2="43922"/>
                          <a14:backgroundMark x1="48413" y1="42431" x2="48361" y2="42775"/>
                          <a14:backgroundMark x1="47506" y1="48280" x2="47506" y2="48280"/>
                          <a14:backgroundMark x1="46712" y1="53096" x2="46712" y2="53096"/>
                          <a14:backgroundMark x1="47732" y1="48280" x2="46599" y2="51261"/>
                          <a14:backgroundMark x1="47392" y1="54472" x2="45578" y2="58028"/>
                          <a14:backgroundMark x1="41043" y1="61009" x2="31746" y2="62385"/>
                          <a14:backgroundMark x1="31746" y1="62385" x2="25397" y2="59289"/>
                          <a14:backgroundMark x1="18594" y1="59060" x2="23243" y2="62729"/>
                          <a14:backgroundMark x1="7596" y1="66170" x2="10431" y2="64794"/>
                          <a14:backgroundMark x1="7483" y1="69725" x2="19501" y2="91055"/>
                          <a14:backgroundMark x1="29365" y1="99312" x2="61565" y2="93578"/>
                          <a14:backgroundMark x1="62358" y1="39908" x2="63946" y2="48394"/>
                          <a14:backgroundMark x1="53255" y1="53423" x2="52608" y2="60665"/>
                          <a14:backgroundMark x1="54422" y1="40367" x2="54263" y2="42143"/>
                          <a14:backgroundMark x1="52608" y1="60665" x2="54875" y2="63417"/>
                          <a14:backgroundMark x1="78806" y1="73900" x2="79138" y2="73853"/>
                          <a14:backgroundMark x1="79138" y1="73853" x2="80045" y2="74197"/>
                          <a14:backgroundMark x1="57649" y1="69422" x2="57368" y2="68861"/>
                          <a14:backgroundMark x1="52953" y1="52649" x2="52834" y2="53555"/>
                          <a14:backgroundMark x1="54649" y1="39794" x2="54160" y2="43505"/>
                          <a14:backgroundMark x1="70295" y1="37271" x2="76336" y2="42929"/>
                          <a14:backgroundMark x1="76279" y1="43624" x2="74830" y2="50115"/>
                          <a14:backgroundMark x1="76304" y1="38532" x2="75964" y2="42890"/>
                          <a14:backgroundMark x1="73583" y1="37271" x2="76833" y2="36931"/>
                          <a14:backgroundMark x1="69935" y1="45272" x2="69728" y2="47248"/>
                          <a14:backgroundMark x1="70522" y1="39679" x2="70089" y2="43807"/>
                          <a14:backgroundMark x1="69841" y1="46101" x2="69501" y2="49312"/>
                          <a14:backgroundMark x1="69841" y1="51606" x2="69274" y2="57569"/>
                          <a14:backgroundMark x1="74603" y1="51147" x2="73923" y2="58028"/>
                          <a14:backgroundMark x1="69161" y1="58945" x2="68707" y2="64220"/>
                          <a14:backgroundMark x1="83107" y1="39908" x2="81179" y2="63073"/>
                          <a14:backgroundMark x1="80726" y1="2867" x2="80726" y2="2867"/>
                          <a14:backgroundMark x1="80726" y1="3440" x2="80726" y2="3440"/>
                          <a14:backgroundMark x1="80159" y1="3326" x2="80159" y2="3326"/>
                          <a14:backgroundMark x1="78458" y1="3096" x2="81519" y2="3440"/>
                          <a14:backgroundMark x1="81519" y1="3670" x2="82200" y2="3784"/>
                          <a14:backgroundMark x1="85828" y1="2523" x2="85828" y2="2523"/>
                          <a14:backgroundMark x1="95805" y1="24541" x2="93197" y2="36927"/>
                          <a14:backgroundMark x1="93197" y1="36927" x2="92630" y2="37959"/>
                          <a14:backgroundMark x1="95011" y1="27638" x2="92063" y2="38647"/>
                          <a14:backgroundMark x1="96372" y1="25573" x2="91497" y2="38303"/>
                          <a14:backgroundMark x1="94104" y1="26491" x2="91383" y2="37271"/>
                          <a14:backgroundMark x1="91497" y1="32110" x2="93991" y2="22706"/>
                          <a14:backgroundMark x1="93991" y1="22706" x2="94785" y2="21445"/>
                          <a14:backgroundMark x1="94558" y1="20872" x2="91043" y2="32913"/>
                          <a14:backgroundMark x1="90930" y1="33028" x2="94558" y2="19037"/>
                          <a14:backgroundMark x1="94104" y1="20872" x2="94104" y2="20872"/>
                          <a14:backgroundMark x1="92630" y1="22821" x2="92063" y2="28440"/>
                          <a14:backgroundMark x1="92063" y1="27179" x2="90136" y2="33028"/>
                          <a14:backgroundMark x1="91043" y1="29128" x2="93197" y2="21789"/>
                          <a14:backgroundMark x1="92744" y1="25115" x2="92744" y2="25229"/>
                          <a14:backgroundMark x1="92857" y1="22936" x2="94104" y2="17890"/>
                          <a14:backgroundMark x1="92063" y1="25229" x2="94444" y2="16514"/>
                          <a14:backgroundMark x1="94444" y1="16514" x2="94558" y2="16284"/>
                          <a14:backgroundMark x1="19274" y1="91514" x2="20635" y2="98394"/>
                          <a14:backgroundMark x1="55102" y1="93922" x2="65079" y2="91972"/>
                          <a14:backgroundMark x1="60771" y1="92431" x2="68707" y2="89220"/>
                          <a14:backgroundMark x1="68707" y1="89220" x2="70295" y2="87729"/>
                          <a14:backgroundMark x1="63832" y1="90711" x2="70975" y2="85092"/>
                          <a14:backgroundMark x1="67574" y1="88073" x2="73469" y2="84518"/>
                          <a14:backgroundMark x1="70068" y1="86353" x2="76531" y2="83257"/>
                          <a14:backgroundMark x1="72222" y1="85780" x2="78912" y2="82339"/>
                          <a14:backgroundMark x1="71202" y1="86009" x2="76417" y2="82339"/>
                          <a14:backgroundMark x1="72336" y1="83830" x2="76757" y2="81537"/>
                          <a14:backgroundMark x1="63379" y1="50459" x2="62698" y2="52982"/>
                          <a14:backgroundMark x1="53855" y1="48280" x2="54195" y2="50917"/>
                          <a14:backgroundMark x1="62812" y1="54014" x2="62812" y2="54817"/>
                          <a14:backgroundMark x1="62585" y1="57110" x2="62585" y2="58142"/>
                          <a14:backgroundMark x1="62585" y1="62844" x2="62358" y2="637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7794" y="2180531"/>
              <a:ext cx="1003090" cy="991716"/>
            </a:xfrm>
            <a:prstGeom prst="rect">
              <a:avLst/>
            </a:prstGeom>
          </p:spPr>
        </p:pic>
        <p:cxnSp>
          <p:nvCxnSpPr>
            <p:cNvPr id="72" name="コネクタ: カギ線 71">
              <a:extLst>
                <a:ext uri="{FF2B5EF4-FFF2-40B4-BE49-F238E27FC236}">
                  <a16:creationId xmlns:a16="http://schemas.microsoft.com/office/drawing/2014/main" id="{B7442F98-6FF6-7DDE-BAAD-2670F71DE3D6}"/>
                </a:ext>
              </a:extLst>
            </p:cNvPr>
            <p:cNvCxnSpPr>
              <a:cxnSpLocks/>
              <a:stCxn id="68" idx="1"/>
            </p:cNvCxnSpPr>
            <p:nvPr/>
          </p:nvCxnSpPr>
          <p:spPr>
            <a:xfrm rot="10800000">
              <a:off x="4495431" y="1919225"/>
              <a:ext cx="186803" cy="2501296"/>
            </a:xfrm>
            <a:prstGeom prst="bentConnector3">
              <a:avLst>
                <a:gd name="adj1" fmla="val 222375"/>
              </a:avLst>
            </a:prstGeom>
            <a:ln w="3810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id="{7D4F5075-B9DF-F7CA-E6A3-0807FBEE93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51149" y="2382685"/>
              <a:ext cx="1" cy="1828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線矢印コネクタ 73">
              <a:extLst>
                <a:ext uri="{FF2B5EF4-FFF2-40B4-BE49-F238E27FC236}">
                  <a16:creationId xmlns:a16="http://schemas.microsoft.com/office/drawing/2014/main" id="{1F6E98A8-7BB6-387C-C61B-0041B91942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2075" y="2358976"/>
              <a:ext cx="0" cy="18000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コネクタ: カギ線 74">
              <a:extLst>
                <a:ext uri="{FF2B5EF4-FFF2-40B4-BE49-F238E27FC236}">
                  <a16:creationId xmlns:a16="http://schemas.microsoft.com/office/drawing/2014/main" id="{A46A328E-7EE4-6E98-1DB9-3B949D55FCF5}"/>
                </a:ext>
              </a:extLst>
            </p:cNvPr>
            <p:cNvCxnSpPr>
              <a:cxnSpLocks/>
              <a:stCxn id="54" idx="1"/>
            </p:cNvCxnSpPr>
            <p:nvPr/>
          </p:nvCxnSpPr>
          <p:spPr>
            <a:xfrm rot="10800000">
              <a:off x="6993063" y="1785699"/>
              <a:ext cx="936036" cy="2937298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0A755732-45CC-9C95-8EC2-3A32E9BB38D2}"/>
                </a:ext>
              </a:extLst>
            </p:cNvPr>
            <p:cNvSpPr txBox="1"/>
            <p:nvPr/>
          </p:nvSpPr>
          <p:spPr>
            <a:xfrm>
              <a:off x="4274874" y="2474013"/>
              <a:ext cx="1726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accent1"/>
                  </a:solidFill>
                </a:rPr>
                <a:t>Statu</a:t>
              </a:r>
              <a:r>
                <a:rPr lang="en-US" altLang="ja-JP" sz="1600" b="1" dirty="0">
                  <a:solidFill>
                    <a:schemeClr val="accent1"/>
                  </a:solidFill>
                </a:rPr>
                <a:t>s of robots</a:t>
              </a:r>
              <a:endParaRPr kumimoji="1" lang="en-US" altLang="ja-JP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D5CA8F4C-3273-74BB-881B-522470F6F1BD}"/>
                </a:ext>
              </a:extLst>
            </p:cNvPr>
            <p:cNvSpPr/>
            <p:nvPr/>
          </p:nvSpPr>
          <p:spPr>
            <a:xfrm>
              <a:off x="7411011" y="5168656"/>
              <a:ext cx="2779672" cy="33684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Leg</a:t>
              </a:r>
              <a:r>
                <a:rPr kumimoji="1" lang="en-US" altLang="ja-JP" sz="1600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 Controller Board</a:t>
              </a:r>
            </a:p>
          </p:txBody>
        </p: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FD80FE8E-00C3-22A1-DA06-4055D4138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610" y="4993128"/>
              <a:ext cx="0" cy="18000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D1D0F9E7-D229-E08E-BBB2-7CE040908A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1098" y="4997130"/>
              <a:ext cx="1" cy="1828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コネクタ: カギ線 79">
              <a:extLst>
                <a:ext uri="{FF2B5EF4-FFF2-40B4-BE49-F238E27FC236}">
                  <a16:creationId xmlns:a16="http://schemas.microsoft.com/office/drawing/2014/main" id="{B5E29985-BA40-B1F7-D42D-C4A4DB36CED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872003" y="1901913"/>
              <a:ext cx="1065593" cy="3025995"/>
            </a:xfrm>
            <a:prstGeom prst="bentConnector2">
              <a:avLst/>
            </a:prstGeom>
            <a:ln w="3810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2" name="図 81">
              <a:extLst>
                <a:ext uri="{FF2B5EF4-FFF2-40B4-BE49-F238E27FC236}">
                  <a16:creationId xmlns:a16="http://schemas.microsoft.com/office/drawing/2014/main" id="{52A82A79-AF38-41CD-6B57-2317883D5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288" b="96926" l="10000" r="90000">
                          <a14:foregroundMark x1="35614" y1="58495" x2="35614" y2="58495"/>
                          <a14:foregroundMark x1="36273" y1="52670" x2="36273" y2="52670"/>
                          <a14:foregroundMark x1="37886" y1="48867" x2="37886" y2="48867"/>
                          <a14:foregroundMark x1="40318" y1="45995" x2="40318" y2="45995"/>
                          <a14:foregroundMark x1="38295" y1="90939" x2="38295" y2="90939"/>
                          <a14:foregroundMark x1="36909" y1="93892" x2="36909" y2="93892"/>
                          <a14:foregroundMark x1="37386" y1="97006" x2="37386" y2="97006"/>
                          <a14:foregroundMark x1="57659" y1="47451" x2="57659" y2="47451"/>
                          <a14:foregroundMark x1="57727" y1="45550" x2="57727" y2="45550"/>
                          <a14:foregroundMark x1="50023" y1="8010" x2="50023" y2="8010"/>
                          <a14:foregroundMark x1="50205" y1="4288" x2="50205" y2="4288"/>
                          <a14:foregroundMark x1="49682" y1="18608" x2="53591" y2="20429"/>
                          <a14:foregroundMark x1="53591" y1="20429" x2="52955" y2="33050"/>
                          <a14:foregroundMark x1="60818" y1="47896" x2="63750" y2="47654"/>
                          <a14:foregroundMark x1="36818" y1="88066" x2="39455" y2="93204"/>
                          <a14:foregroundMark x1="39455" y1="93204" x2="40705" y2="86489"/>
                          <a14:foregroundMark x1="40705" y1="86489" x2="40705" y2="86489"/>
                          <a14:foregroundMark x1="34250" y1="58859" x2="38682" y2="47047"/>
                          <a14:foregroundMark x1="38682" y1="47047" x2="40773" y2="45429"/>
                          <a14:foregroundMark x1="41455" y1="45631" x2="44614" y2="41222"/>
                          <a14:foregroundMark x1="45523" y1="33819" x2="44932" y2="25769"/>
                          <a14:foregroundMark x1="44932" y1="25769" x2="48795" y2="20024"/>
                          <a14:foregroundMark x1="48795" y1="20024" x2="49045" y2="19984"/>
                          <a14:foregroundMark x1="44591" y1="21157" x2="44636" y2="28722"/>
                          <a14:foregroundMark x1="44636" y1="28722" x2="44909" y2="29814"/>
                          <a14:foregroundMark x1="43886" y1="20833" x2="44250" y2="24595"/>
                          <a14:foregroundMark x1="43750" y1="20833" x2="44114" y2="24838"/>
                          <a14:foregroundMark x1="43682" y1="21278" x2="43750" y2="23018"/>
                          <a14:foregroundMark x1="43659" y1="22896" x2="43909" y2="25000"/>
                          <a14:foregroundMark x1="43682" y1="21521" x2="43818" y2="20712"/>
                          <a14:foregroundMark x1="52477" y1="25405" x2="52273" y2="33576"/>
                          <a14:foregroundMark x1="38727" y1="80663" x2="38795" y2="83940"/>
                          <a14:foregroundMark x1="55136" y1="51254" x2="55318" y2="53115"/>
                          <a14:foregroundMark x1="55295" y1="55663" x2="55023" y2="57160"/>
                          <a14:foregroundMark x1="54705" y1="57362" x2="54364" y2="59223"/>
                          <a14:foregroundMark x1="50818" y1="42880" x2="54591" y2="44013"/>
                          <a14:foregroundMark x1="53091" y1="44134" x2="55000" y2="44579"/>
                          <a14:foregroundMark x1="53409" y1="44377" x2="55136" y2="45591"/>
                          <a14:foregroundMark x1="48932" y1="49595" x2="49068" y2="48827"/>
                          <a14:foregroundMark x1="49364" y1="47937" x2="49636" y2="46723"/>
                          <a14:foregroundMark x1="50091" y1="54207" x2="50705" y2="52710"/>
                          <a14:foregroundMark x1="42705" y1="42799" x2="43250" y2="42152"/>
                          <a14:foregroundMark x1="42750" y1="42193" x2="43045" y2="42071"/>
                          <a14:foregroundMark x1="42545" y1="43406" x2="42545" y2="43123"/>
                          <a14:foregroundMark x1="42636" y1="42638" x2="42636" y2="42961"/>
                          <a14:foregroundMark x1="42841" y1="43163" x2="42591" y2="43042"/>
                          <a14:foregroundMark x1="42205" y1="44620" x2="42897" y2="41845"/>
                          <a14:foregroundMark x1="42610" y1="42348" x2="42545" y2="43608"/>
                          <a14:foregroundMark x1="40568" y1="45672" x2="41477" y2="45267"/>
                          <a14:foregroundMark x1="63682" y1="47937" x2="64841" y2="49070"/>
                          <a14:foregroundMark x1="54023" y1="17799" x2="56364" y2="18568"/>
                          <a14:foregroundMark x1="50470" y1="44697" x2="50045" y2="46561"/>
                          <a14:foregroundMark x1="50659" y1="52791" x2="51409" y2="50809"/>
                          <a14:foregroundMark x1="51455" y1="50890" x2="51977" y2="49555"/>
                          <a14:foregroundMark x1="52114" y1="49838" x2="52386" y2="48989"/>
                          <a14:foregroundMark x1="50932" y1="10518" x2="50932" y2="10518"/>
                          <a14:foregroundMark x1="50864" y1="9749" x2="50864" y2="9749"/>
                          <a14:backgroundMark x1="25318" y1="60316" x2="25318" y2="60316"/>
                          <a14:backgroundMark x1="47409" y1="89887" x2="47409" y2="89887"/>
                          <a14:backgroundMark x1="46886" y1="94175" x2="46886" y2="94175"/>
                          <a14:backgroundMark x1="21045" y1="60194" x2="21045" y2="60194"/>
                          <a14:backgroundMark x1="50409" y1="25769" x2="50409" y2="25769"/>
                          <a14:backgroundMark x1="50295" y1="33374" x2="50227" y2="24434"/>
                          <a14:backgroundMark x1="50227" y1="24434" x2="50432" y2="33172"/>
                          <a14:backgroundMark x1="20205" y1="66262" x2="20227" y2="65939"/>
                          <a14:backgroundMark x1="25500" y1="72613" x2="25500" y2="72613"/>
                          <a14:backgroundMark x1="30477" y1="71238" x2="30659" y2="76294"/>
                          <a14:backgroundMark x1="56045" y1="4531" x2="56114" y2="10599"/>
                          <a14:backgroundMark x1="26909" y1="54571" x2="26364" y2="70186"/>
                          <a14:backgroundMark x1="57795" y1="20024" x2="56614" y2="34911"/>
                          <a14:backgroundMark x1="56614" y1="34911" x2="59273" y2="41828"/>
                          <a14:backgroundMark x1="63884" y1="47268" x2="67023" y2="50971"/>
                          <a14:backgroundMark x1="59273" y1="41828" x2="63506" y2="46822"/>
                          <a14:backgroundMark x1="67023" y1="50971" x2="69023" y2="70793"/>
                          <a14:backgroundMark x1="69023" y1="70793" x2="68727" y2="74595"/>
                          <a14:backgroundMark x1="30068" y1="72249" x2="10818" y2="72371"/>
                          <a14:backgroundMark x1="10818" y1="72371" x2="7705" y2="71481"/>
                          <a14:backgroundMark x1="39659" y1="95955" x2="41727" y2="90008"/>
                          <a14:backgroundMark x1="41727" y1="90008" x2="47091" y2="87662"/>
                          <a14:backgroundMark x1="47091" y1="87662" x2="62341" y2="93406"/>
                          <a14:backgroundMark x1="41864" y1="84951" x2="46932" y2="83617"/>
                          <a14:backgroundMark x1="46932" y1="83617" x2="51795" y2="85154"/>
                          <a14:backgroundMark x1="51795" y1="85154" x2="54864" y2="89684"/>
                          <a14:backgroundMark x1="54864" y1="89684" x2="54864" y2="89806"/>
                          <a14:backgroundMark x1="43955" y1="40817" x2="44727" y2="32565"/>
                          <a14:backgroundMark x1="43685" y1="21278" x2="43409" y2="18285"/>
                          <a14:backgroundMark x1="44727" y1="32565" x2="44501" y2="30117"/>
                          <a14:backgroundMark x1="43409" y1="18285" x2="46591" y2="15332"/>
                          <a14:backgroundMark x1="49045" y1="24879" x2="50568" y2="31675"/>
                          <a14:backgroundMark x1="50568" y1="31675" x2="49364" y2="25081"/>
                          <a14:backgroundMark x1="49364" y1="25081" x2="49932" y2="25040"/>
                          <a14:backgroundMark x1="51182" y1="56270" x2="54205" y2="51173"/>
                          <a14:backgroundMark x1="54205" y1="51173" x2="54773" y2="54328"/>
                          <a14:backgroundMark x1="60386" y1="34021" x2="68227" y2="19660"/>
                          <a14:backgroundMark x1="68227" y1="19660" x2="72477" y2="5704"/>
                          <a14:backgroundMark x1="59114" y1="42557" x2="61705" y2="46521"/>
                          <a14:backgroundMark x1="51045" y1="10356" x2="52659" y2="16424"/>
                          <a14:backgroundMark x1="48636" y1="16586" x2="49273" y2="16707"/>
                          <a14:backgroundMark x1="44909" y1="35558" x2="44364" y2="40534"/>
                          <a14:backgroundMark x1="45023" y1="36165" x2="44932" y2="40008"/>
                          <a14:backgroundMark x1="44818" y1="40251" x2="44682" y2="40453"/>
                          <a14:backgroundMark x1="45273" y1="36327" x2="45295" y2="35801"/>
                          <a14:backgroundMark x1="50864" y1="24960" x2="51000" y2="28074"/>
                          <a14:backgroundMark x1="50136" y1="23584" x2="50818" y2="23503"/>
                          <a14:backgroundMark x1="34409" y1="54976" x2="33068" y2="62581"/>
                          <a14:backgroundMark x1="33068" y1="62581" x2="32955" y2="69377"/>
                          <a14:backgroundMark x1="53477" y1="85720" x2="54500" y2="88026"/>
                          <a14:backgroundMark x1="54000" y1="84911" x2="54273" y2="85841"/>
                          <a14:backgroundMark x1="41682" y1="83010" x2="46114" y2="83131"/>
                          <a14:backgroundMark x1="46114" y1="83131" x2="46205" y2="83091"/>
                          <a14:backgroundMark x1="47318" y1="45267" x2="47432" y2="45995"/>
                          <a14:backgroundMark x1="48614" y1="44539" x2="48500" y2="47735"/>
                          <a14:backgroundMark x1="52977" y1="46157" x2="54000" y2="47492"/>
                          <a14:backgroundMark x1="51841" y1="45146" x2="52568" y2="46036"/>
                          <a14:backgroundMark x1="54068" y1="54288" x2="52500" y2="56472"/>
                          <a14:backgroundMark x1="48932" y1="52387" x2="49500" y2="52913"/>
                          <a14:backgroundMark x1="50864" y1="48584" x2="50500" y2="50647"/>
                          <a14:backgroundMark x1="49341" y1="43932" x2="49273" y2="45024"/>
                          <a14:backgroundMark x1="50977" y1="29248" x2="50955" y2="30178"/>
                          <a14:backgroundMark x1="51386" y1="26173" x2="51432" y2="27549"/>
                          <a14:backgroundMark x1="51023" y1="22856" x2="51182" y2="23018"/>
                          <a14:backgroundMark x1="51409" y1="22937" x2="51409" y2="23422"/>
                          <a14:backgroundMark x1="50500" y1="33576" x2="50341" y2="36286"/>
                          <a14:backgroundMark x1="50432" y1="36448" x2="50386" y2="36934"/>
                          <a14:backgroundMark x1="40909" y1="44782" x2="42477" y2="42031"/>
                          <a14:backgroundMark x1="60227" y1="45591" x2="60841" y2="46278"/>
                          <a14:backgroundMark x1="60205" y1="46197" x2="60545" y2="46238"/>
                          <a14:backgroundMark x1="60273" y1="47128" x2="60523" y2="46521"/>
                          <a14:backgroundMark x1="48364" y1="48948" x2="48227" y2="48989"/>
                          <a14:backgroundMark x1="48227" y1="48989" x2="49023" y2="45955"/>
                          <a14:backgroundMark x1="48977" y1="47532" x2="49614" y2="44660"/>
                          <a14:backgroundMark x1="49591" y1="43811" x2="49682" y2="44903"/>
                          <a14:backgroundMark x1="49727" y1="44053" x2="49636" y2="45267"/>
                          <a14:backgroundMark x1="49932" y1="43851" x2="49841" y2="45024"/>
                          <a14:backgroundMark x1="49841" y1="43770" x2="50136" y2="43689"/>
                          <a14:backgroundMark x1="48886" y1="54207" x2="49341" y2="54167"/>
                          <a14:backgroundMark x1="61182" y1="93002" x2="63932" y2="89968"/>
                          <a14:backgroundMark x1="68136" y1="69134" x2="68114" y2="695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27" r="31481"/>
            <a:stretch/>
          </p:blipFill>
          <p:spPr>
            <a:xfrm>
              <a:off x="9575217" y="1576099"/>
              <a:ext cx="615466" cy="960625"/>
            </a:xfrm>
            <a:prstGeom prst="rect">
              <a:avLst/>
            </a:prstGeom>
          </p:spPr>
        </p:pic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AB7407CE-5601-171D-0C5F-A3E9E1DCC943}"/>
                </a:ext>
              </a:extLst>
            </p:cNvPr>
            <p:cNvCxnSpPr>
              <a:cxnSpLocks/>
              <a:stCxn id="68" idx="2"/>
              <a:endCxn id="70" idx="0"/>
            </p:cNvCxnSpPr>
            <p:nvPr/>
          </p:nvCxnSpPr>
          <p:spPr>
            <a:xfrm>
              <a:off x="5513547" y="4675079"/>
              <a:ext cx="0" cy="27168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コネクタ: カギ線 83">
              <a:extLst>
                <a:ext uri="{FF2B5EF4-FFF2-40B4-BE49-F238E27FC236}">
                  <a16:creationId xmlns:a16="http://schemas.microsoft.com/office/drawing/2014/main" id="{D3D1BCBA-18D0-6006-DF41-4003676AF72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651221" y="1919225"/>
              <a:ext cx="1717660" cy="39563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コネクタ: カギ線 84">
              <a:extLst>
                <a:ext uri="{FF2B5EF4-FFF2-40B4-BE49-F238E27FC236}">
                  <a16:creationId xmlns:a16="http://schemas.microsoft.com/office/drawing/2014/main" id="{1BC815FD-2A44-955B-1A13-D81767F34B00}"/>
                </a:ext>
              </a:extLst>
            </p:cNvPr>
            <p:cNvCxnSpPr>
              <a:cxnSpLocks/>
              <a:endCxn id="87" idx="3"/>
            </p:cNvCxnSpPr>
            <p:nvPr/>
          </p:nvCxnSpPr>
          <p:spPr>
            <a:xfrm rot="10800000">
              <a:off x="6654526" y="1620916"/>
              <a:ext cx="1467045" cy="332967"/>
            </a:xfrm>
            <a:prstGeom prst="bentConnector3">
              <a:avLst>
                <a:gd name="adj1" fmla="val 24895"/>
              </a:avLst>
            </a:prstGeom>
            <a:ln w="38100">
              <a:solidFill>
                <a:srgbClr val="D29E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コネクタ: カギ線 85">
              <a:extLst>
                <a:ext uri="{FF2B5EF4-FFF2-40B4-BE49-F238E27FC236}">
                  <a16:creationId xmlns:a16="http://schemas.microsoft.com/office/drawing/2014/main" id="{D4A785A3-4396-1960-CA1C-FBDBF99F713E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6667928" y="1784192"/>
              <a:ext cx="1441763" cy="309399"/>
            </a:xfrm>
            <a:prstGeom prst="bentConnector3">
              <a:avLst>
                <a:gd name="adj1" fmla="val 66516"/>
              </a:avLst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1" name="図 90" descr="図形 が含まれている画像&#10;&#10;自動的に生成された説明">
              <a:extLst>
                <a:ext uri="{FF2B5EF4-FFF2-40B4-BE49-F238E27FC236}">
                  <a16:creationId xmlns:a16="http://schemas.microsoft.com/office/drawing/2014/main" id="{19726932-CE27-2425-5365-CFADCB3DB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291" y="3592481"/>
              <a:ext cx="1106580" cy="384572"/>
            </a:xfrm>
            <a:prstGeom prst="rect">
              <a:avLst/>
            </a:prstGeom>
          </p:spPr>
        </p:pic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9F6193E2-378B-52C2-CD25-5893FE996A52}"/>
                </a:ext>
              </a:extLst>
            </p:cNvPr>
            <p:cNvSpPr txBox="1"/>
            <p:nvPr/>
          </p:nvSpPr>
          <p:spPr>
            <a:xfrm>
              <a:off x="869357" y="5240867"/>
              <a:ext cx="20928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b="1" dirty="0">
                  <a:solidFill>
                    <a:srgbClr val="FF0000"/>
                  </a:solidFill>
                </a:rPr>
                <a:t>Angle of j</a:t>
              </a:r>
              <a:r>
                <a:rPr kumimoji="1" lang="en-US" altLang="ja-JP" sz="1600" b="1" dirty="0">
                  <a:solidFill>
                    <a:srgbClr val="FF0000"/>
                  </a:solidFill>
                </a:rPr>
                <a:t>oystick </a:t>
              </a:r>
            </a:p>
          </p:txBody>
        </p:sp>
        <p:pic>
          <p:nvPicPr>
            <p:cNvPr id="93" name="図 92" descr="屋内, リモコン, テーブル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421CC4B9-A6AD-AD35-F7D5-6388E7652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3600" b="91000" l="228" r="89612">
                          <a14:foregroundMark x1="5479" y1="28800" x2="32078" y2="13600"/>
                          <a14:foregroundMark x1="32078" y1="13600" x2="48402" y2="11000"/>
                          <a14:foregroundMark x1="48402" y1="11000" x2="48402" y2="11000"/>
                          <a14:foregroundMark x1="31164" y1="7700" x2="57078" y2="3600"/>
                          <a14:foregroundMark x1="1142" y1="27700" x2="342" y2="30800"/>
                          <a14:foregroundMark x1="57763" y1="91000" x2="60274" y2="90800"/>
                          <a14:backgroundMark x1="79338" y1="79700" x2="81393" y2="8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349" b="6290"/>
            <a:stretch/>
          </p:blipFill>
          <p:spPr>
            <a:xfrm>
              <a:off x="3041164" y="4570977"/>
              <a:ext cx="493378" cy="7264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3069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グループ化 539">
            <a:extLst>
              <a:ext uri="{FF2B5EF4-FFF2-40B4-BE49-F238E27FC236}">
                <a16:creationId xmlns:a16="http://schemas.microsoft.com/office/drawing/2014/main" id="{800D41DA-7DB0-1C29-697A-DC7255E8270B}"/>
              </a:ext>
            </a:extLst>
          </p:cNvPr>
          <p:cNvGrpSpPr/>
          <p:nvPr/>
        </p:nvGrpSpPr>
        <p:grpSpPr>
          <a:xfrm>
            <a:off x="2794458" y="145657"/>
            <a:ext cx="5116764" cy="6206019"/>
            <a:chOff x="2794458" y="145657"/>
            <a:chExt cx="5116764" cy="6206019"/>
          </a:xfrm>
        </p:grpSpPr>
        <p:pic>
          <p:nvPicPr>
            <p:cNvPr id="47" name="図 46" descr="飛行機の模型&#10;&#10;低い精度で自動的に生成された説明">
              <a:extLst>
                <a:ext uri="{FF2B5EF4-FFF2-40B4-BE49-F238E27FC236}">
                  <a16:creationId xmlns:a16="http://schemas.microsoft.com/office/drawing/2014/main" id="{C720E7D8-C7DA-DEC9-D8FA-C6D2A4E81B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392"/>
            <a:stretch/>
          </p:blipFill>
          <p:spPr>
            <a:xfrm>
              <a:off x="6862473" y="168425"/>
              <a:ext cx="922037" cy="520444"/>
            </a:xfrm>
            <a:prstGeom prst="rect">
              <a:avLst/>
            </a:prstGeom>
          </p:spPr>
        </p:pic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E1650B58-A0EB-EE6B-4E67-D390F33417AF}"/>
                </a:ext>
              </a:extLst>
            </p:cNvPr>
            <p:cNvSpPr/>
            <p:nvPr/>
          </p:nvSpPr>
          <p:spPr>
            <a:xfrm>
              <a:off x="5960345" y="4509219"/>
              <a:ext cx="1797423" cy="184245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Wheeled robot</a:t>
              </a:r>
            </a:p>
            <a:p>
              <a:pPr algn="ctr"/>
              <a:endParaRPr kumimoji="1" lang="ja-JP" altLang="en-US" sz="10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6938978A-72BD-5196-32B6-C25A50CB010E}"/>
                </a:ext>
              </a:extLst>
            </p:cNvPr>
            <p:cNvSpPr/>
            <p:nvPr/>
          </p:nvSpPr>
          <p:spPr>
            <a:xfrm>
              <a:off x="6248961" y="5252989"/>
              <a:ext cx="1019082" cy="64654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Sensor PC</a:t>
              </a:r>
            </a:p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(Jetson NX)</a:t>
              </a: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632B7670-C1D8-9806-3EC8-FE5FBAB31C9D}"/>
                </a:ext>
              </a:extLst>
            </p:cNvPr>
            <p:cNvSpPr/>
            <p:nvPr/>
          </p:nvSpPr>
          <p:spPr>
            <a:xfrm>
              <a:off x="6159514" y="4757136"/>
              <a:ext cx="1235633" cy="3108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360°4K Camera</a:t>
              </a:r>
            </a:p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(THETA Z1)</a:t>
              </a:r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ECE777E1-C24E-6BD8-6E72-52715B0251DF}"/>
                </a:ext>
              </a:extLst>
            </p:cNvPr>
            <p:cNvSpPr/>
            <p:nvPr/>
          </p:nvSpPr>
          <p:spPr>
            <a:xfrm>
              <a:off x="5333792" y="145657"/>
              <a:ext cx="2450718" cy="345738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Meta Quest2</a:t>
              </a:r>
            </a:p>
            <a:p>
              <a:pPr algn="ctr"/>
              <a:endParaRPr kumimoji="1" lang="en-US" altLang="ja-JP" sz="10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  <a:p>
              <a:pPr algn="ctr"/>
              <a:endParaRPr kumimoji="1" lang="ja-JP" altLang="en-US" sz="10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7A39E575-AF74-9E9F-310F-B093B6105E21}"/>
                </a:ext>
              </a:extLst>
            </p:cNvPr>
            <p:cNvSpPr/>
            <p:nvPr/>
          </p:nvSpPr>
          <p:spPr>
            <a:xfrm>
              <a:off x="5665491" y="1181835"/>
              <a:ext cx="1998174" cy="234532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Meta Browser</a:t>
              </a: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5ED8E7F9-727A-BF47-94B9-4C3E9DBCF0C7}"/>
                </a:ext>
              </a:extLst>
            </p:cNvPr>
            <p:cNvSpPr/>
            <p:nvPr/>
          </p:nvSpPr>
          <p:spPr>
            <a:xfrm>
              <a:off x="5740438" y="3003065"/>
              <a:ext cx="1813098" cy="43419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WebRTC SDK</a:t>
              </a:r>
            </a:p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(Sora JavaScript SDK)</a:t>
              </a: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67A73A95-A402-861B-E04C-B24D4E58BA9A}"/>
                </a:ext>
              </a:extLst>
            </p:cNvPr>
            <p:cNvSpPr/>
            <p:nvPr/>
          </p:nvSpPr>
          <p:spPr>
            <a:xfrm>
              <a:off x="5853953" y="1432006"/>
              <a:ext cx="1699582" cy="13275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 b="1"/>
            </a:p>
          </p:txBody>
        </p: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A9261C0A-B0A6-25AE-26E1-FFD24EDBC489}"/>
                </a:ext>
              </a:extLst>
            </p:cNvPr>
            <p:cNvCxnSpPr>
              <a:cxnSpLocks/>
              <a:stCxn id="129" idx="0"/>
              <a:endCxn id="57" idx="4"/>
            </p:cNvCxnSpPr>
            <p:nvPr/>
          </p:nvCxnSpPr>
          <p:spPr>
            <a:xfrm flipH="1" flipV="1">
              <a:off x="6400209" y="2749733"/>
              <a:ext cx="7310" cy="247917"/>
            </a:xfrm>
            <a:prstGeom prst="straightConnector1">
              <a:avLst/>
            </a:prstGeom>
            <a:ln w="38100">
              <a:solidFill>
                <a:srgbClr val="D29E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テキスト ボックス 47">
                  <a:extLst>
                    <a:ext uri="{FF2B5EF4-FFF2-40B4-BE49-F238E27FC236}">
                      <a16:creationId xmlns:a16="http://schemas.microsoft.com/office/drawing/2014/main" id="{05AD3D33-8256-96F0-D8E6-AF84E6D6C9F8}"/>
                    </a:ext>
                  </a:extLst>
                </p:cNvPr>
                <p:cNvSpPr txBox="1"/>
                <p:nvPr/>
              </p:nvSpPr>
              <p:spPr>
                <a:xfrm>
                  <a:off x="6553914" y="4058724"/>
                  <a:ext cx="1295360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ja-JP" sz="1000" b="1" i="1" smtClean="0">
                          <a:solidFill>
                            <a:srgbClr val="D29E00"/>
                          </a:solidFill>
                          <a:latin typeface="Cambria Math" panose="02040503050406030204" pitchFamily="18" charset="0"/>
                        </a:rPr>
                        <m:t>𝟑𝟔𝟎</m:t>
                      </m:r>
                    </m:oMath>
                  </a14:m>
                  <a:r>
                    <a:rPr kumimoji="1" lang="en-US" altLang="ja-JP" sz="1000" b="1" dirty="0">
                      <a:solidFill>
                        <a:srgbClr val="D29E00"/>
                      </a:solidFill>
                      <a:ea typeface="Meiryo UI" panose="020B0604030504040204" pitchFamily="50" charset="-128"/>
                    </a:rPr>
                    <a:t>° Video</a:t>
                  </a:r>
                </a:p>
                <a:p>
                  <a:pPr algn="ctr"/>
                  <a:r>
                    <a:rPr kumimoji="1" lang="en-US" altLang="ja-JP" sz="1000" b="1" dirty="0">
                      <a:solidFill>
                        <a:srgbClr val="D29E00"/>
                      </a:solidFill>
                      <a:ea typeface="Meiryo UI" panose="020B0604030504040204" pitchFamily="50" charset="-128"/>
                    </a:rPr>
                    <a:t>4K 30FPS H.264</a:t>
                  </a:r>
                  <a:endParaRPr kumimoji="1" lang="ja-JP" altLang="en-US" sz="1000" b="1" dirty="0">
                    <a:solidFill>
                      <a:srgbClr val="D29E00"/>
                    </a:solidFill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8" name="テキスト ボックス 47">
                  <a:extLst>
                    <a:ext uri="{FF2B5EF4-FFF2-40B4-BE49-F238E27FC236}">
                      <a16:creationId xmlns:a16="http://schemas.microsoft.com/office/drawing/2014/main" id="{05AD3D33-8256-96F0-D8E6-AF84E6D6C9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914" y="4058724"/>
                  <a:ext cx="1295360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615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28AE6059-8A0C-0B08-A4F5-C2F1254DDA2B}"/>
                </a:ext>
              </a:extLst>
            </p:cNvPr>
            <p:cNvCxnSpPr>
              <a:cxnSpLocks/>
              <a:stCxn id="197" idx="0"/>
              <a:endCxn id="58" idx="4"/>
            </p:cNvCxnSpPr>
            <p:nvPr/>
          </p:nvCxnSpPr>
          <p:spPr>
            <a:xfrm flipH="1" flipV="1">
              <a:off x="7145019" y="2756320"/>
              <a:ext cx="10368" cy="262224"/>
            </a:xfrm>
            <a:prstGeom prst="straightConnector1">
              <a:avLst/>
            </a:prstGeom>
            <a:ln w="38100">
              <a:solidFill>
                <a:srgbClr val="D29E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7444E6E-AD4B-E090-50A1-DF152093CFC8}"/>
                </a:ext>
              </a:extLst>
            </p:cNvPr>
            <p:cNvSpPr txBox="1"/>
            <p:nvPr/>
          </p:nvSpPr>
          <p:spPr>
            <a:xfrm>
              <a:off x="5821398" y="1698335"/>
              <a:ext cx="1699581" cy="4001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1000" b="1" i="0" dirty="0">
                  <a:solidFill>
                    <a:srgbClr val="202122"/>
                  </a:solidFill>
                  <a:effectLst/>
                </a:rPr>
                <a:t>Real time 3D engine</a:t>
              </a:r>
            </a:p>
            <a:p>
              <a:pPr algn="ctr"/>
              <a:r>
                <a:rPr lang="en-US" altLang="ja-JP" sz="1000" b="1" i="0" dirty="0">
                  <a:solidFill>
                    <a:srgbClr val="202122"/>
                  </a:solidFill>
                  <a:effectLst/>
                </a:rPr>
                <a:t>using a JavaScript library</a:t>
              </a:r>
              <a:endParaRPr kumimoji="1" lang="ja-JP" altLang="en-US" sz="1000" b="1" dirty="0"/>
            </a:p>
          </p:txBody>
        </p:sp>
        <p:pic>
          <p:nvPicPr>
            <p:cNvPr id="51" name="グラフィックス 50">
              <a:extLst>
                <a:ext uri="{FF2B5EF4-FFF2-40B4-BE49-F238E27FC236}">
                  <a16:creationId xmlns:a16="http://schemas.microsoft.com/office/drawing/2014/main" id="{578EFA27-C924-243D-0399-45121CAB1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34396" y="1432006"/>
              <a:ext cx="1405079" cy="355478"/>
            </a:xfrm>
            <a:prstGeom prst="rect">
              <a:avLst/>
            </a:prstGeom>
          </p:spPr>
        </p:pic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5FB680C9-C4DD-43F7-F46B-8B4BC69315BE}"/>
                </a:ext>
              </a:extLst>
            </p:cNvPr>
            <p:cNvCxnSpPr>
              <a:cxnSpLocks/>
              <a:stCxn id="40" idx="2"/>
              <a:endCxn id="39" idx="0"/>
            </p:cNvCxnSpPr>
            <p:nvPr/>
          </p:nvCxnSpPr>
          <p:spPr>
            <a:xfrm flipH="1">
              <a:off x="6758502" y="5068010"/>
              <a:ext cx="18829" cy="184979"/>
            </a:xfrm>
            <a:prstGeom prst="straightConnector1">
              <a:avLst/>
            </a:prstGeom>
            <a:ln w="38100">
              <a:solidFill>
                <a:srgbClr val="D29E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A6A9A7F5-63AD-3AED-AE5E-CE159953B70D}"/>
                </a:ext>
              </a:extLst>
            </p:cNvPr>
            <p:cNvSpPr/>
            <p:nvPr/>
          </p:nvSpPr>
          <p:spPr>
            <a:xfrm>
              <a:off x="3118825" y="4477820"/>
              <a:ext cx="1682954" cy="187385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Quadruped</a:t>
              </a:r>
              <a:r>
                <a:rPr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 robot</a:t>
              </a:r>
              <a:endParaRPr kumimoji="1" lang="en-US" altLang="ja-JP" sz="10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  <a:p>
              <a:pPr algn="ctr"/>
              <a:endParaRPr kumimoji="1" lang="ja-JP" altLang="en-US" sz="10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2195CB7B-3247-9903-460E-F312F83BF007}"/>
                </a:ext>
              </a:extLst>
            </p:cNvPr>
            <p:cNvSpPr/>
            <p:nvPr/>
          </p:nvSpPr>
          <p:spPr>
            <a:xfrm>
              <a:off x="3507237" y="5280372"/>
              <a:ext cx="906129" cy="50487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Sensor PC</a:t>
              </a:r>
            </a:p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(Jetson NX)</a:t>
              </a: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FEA402C9-8F31-D2B1-2F6D-3A70E8B996B3}"/>
                </a:ext>
              </a:extLst>
            </p:cNvPr>
            <p:cNvSpPr/>
            <p:nvPr/>
          </p:nvSpPr>
          <p:spPr>
            <a:xfrm>
              <a:off x="3361518" y="4772111"/>
              <a:ext cx="1208285" cy="37285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360°4K Camera</a:t>
              </a:r>
            </a:p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(THETA Z1)</a:t>
              </a:r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727D1B8-AE4E-1E0D-1160-A8236968ECC5}"/>
                </a:ext>
              </a:extLst>
            </p:cNvPr>
            <p:cNvCxnSpPr>
              <a:cxnSpLocks/>
              <a:stCxn id="55" idx="2"/>
              <a:endCxn id="54" idx="0"/>
            </p:cNvCxnSpPr>
            <p:nvPr/>
          </p:nvCxnSpPr>
          <p:spPr>
            <a:xfrm flipH="1">
              <a:off x="3960302" y="5144966"/>
              <a:ext cx="5359" cy="135406"/>
            </a:xfrm>
            <a:prstGeom prst="straightConnector1">
              <a:avLst/>
            </a:prstGeom>
            <a:ln w="38100">
              <a:solidFill>
                <a:srgbClr val="D29E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図 56" descr="屋外, 道路, 草, 自然 が含まれている画像&#10;&#10;自動的に生成された説明">
              <a:extLst>
                <a:ext uri="{FF2B5EF4-FFF2-40B4-BE49-F238E27FC236}">
                  <a16:creationId xmlns:a16="http://schemas.microsoft.com/office/drawing/2014/main" id="{D0C0BB46-6140-A77A-E0C0-1955AD49C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" r="693"/>
            <a:stretch/>
          </p:blipFill>
          <p:spPr>
            <a:xfrm>
              <a:off x="6047192" y="2120980"/>
              <a:ext cx="706033" cy="62875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41DD7B67-F055-F82A-5722-900FF1F42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466"/>
            <a:stretch/>
          </p:blipFill>
          <p:spPr>
            <a:xfrm>
              <a:off x="6814869" y="2127567"/>
              <a:ext cx="660300" cy="628753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942A9176-AE6D-E4A3-0879-F7CC7F10B022}"/>
                </a:ext>
              </a:extLst>
            </p:cNvPr>
            <p:cNvSpPr/>
            <p:nvPr/>
          </p:nvSpPr>
          <p:spPr>
            <a:xfrm>
              <a:off x="3414932" y="3919886"/>
              <a:ext cx="3279216" cy="20450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Cloud SFU Server (Sora, Ubuntu, Azure)</a:t>
              </a: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15195385-2641-2C48-2F81-D4D931E3A47F}"/>
                </a:ext>
              </a:extLst>
            </p:cNvPr>
            <p:cNvSpPr/>
            <p:nvPr/>
          </p:nvSpPr>
          <p:spPr>
            <a:xfrm>
              <a:off x="5393627" y="513414"/>
              <a:ext cx="968441" cy="4025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Web XR input device</a:t>
              </a:r>
              <a:endParaRPr kumimoji="1" lang="en-US" altLang="ja-JP" sz="10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4B9F367C-D7DE-9E23-6A0B-661CE58E8A81}"/>
                </a:ext>
              </a:extLst>
            </p:cNvPr>
            <p:cNvSpPr/>
            <p:nvPr/>
          </p:nvSpPr>
          <p:spPr>
            <a:xfrm>
              <a:off x="6047192" y="6030255"/>
              <a:ext cx="1604692" cy="2728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Wheel</a:t>
              </a:r>
              <a:r>
                <a:rPr kumimoji="1" lang="en-US" altLang="ja-JP" sz="1000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 Controller Board</a:t>
              </a: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46039F78-D33C-FC30-0FF3-E1B45C4BA1B4}"/>
                </a:ext>
              </a:extLst>
            </p:cNvPr>
            <p:cNvSpPr/>
            <p:nvPr/>
          </p:nvSpPr>
          <p:spPr>
            <a:xfrm>
              <a:off x="3118824" y="1323961"/>
              <a:ext cx="1950563" cy="228082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0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Walking Display</a:t>
              </a:r>
            </a:p>
            <a:p>
              <a:pPr algn="ctr"/>
              <a:endParaRPr kumimoji="1" lang="en-US" altLang="ja-JP" sz="10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  <a:p>
              <a:pPr algn="ctr"/>
              <a:endParaRPr kumimoji="1" lang="en-US" altLang="ja-JP" sz="10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  <a:p>
              <a:pPr algn="ctr"/>
              <a:endParaRPr kumimoji="1" lang="ja-JP" altLang="en-US" sz="10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3A7885D1-D733-484E-7EA9-D6FFE4F90E05}"/>
                </a:ext>
              </a:extLst>
            </p:cNvPr>
            <p:cNvSpPr/>
            <p:nvPr/>
          </p:nvSpPr>
          <p:spPr>
            <a:xfrm>
              <a:off x="3497860" y="2508875"/>
              <a:ext cx="1402476" cy="95906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ja-JP" sz="1000" b="1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DC64851C-76FF-D6A2-71D8-0DD307576B12}"/>
                </a:ext>
              </a:extLst>
            </p:cNvPr>
            <p:cNvSpPr/>
            <p:nvPr/>
          </p:nvSpPr>
          <p:spPr>
            <a:xfrm>
              <a:off x="3591056" y="2888902"/>
              <a:ext cx="1210723" cy="50911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000" b="1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WebRTC SDK</a:t>
              </a:r>
            </a:p>
            <a:p>
              <a:pPr algn="ctr"/>
              <a:r>
                <a:rPr lang="en-US" altLang="ja-JP" sz="1000" b="1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(Sora Unity SDK)</a:t>
              </a:r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EA074B89-9403-9460-FF57-88786D1588A3}"/>
                </a:ext>
              </a:extLst>
            </p:cNvPr>
            <p:cNvSpPr/>
            <p:nvPr/>
          </p:nvSpPr>
          <p:spPr>
            <a:xfrm>
              <a:off x="3407555" y="1681927"/>
              <a:ext cx="1352189" cy="50989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000" b="1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Controller</a:t>
              </a:r>
            </a:p>
            <a:p>
              <a:pPr algn="ctr"/>
              <a:r>
                <a:rPr lang="en-US" altLang="ja-JP" sz="1000" b="1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EPOS4, ESP32</a:t>
              </a:r>
            </a:p>
          </p:txBody>
        </p:sp>
        <p:pic>
          <p:nvPicPr>
            <p:cNvPr id="71" name="図 70" descr="家具, テーブル, チェアー, コンピュータ が含まれている画像&#10;&#10;自動的に生成された説明">
              <a:extLst>
                <a:ext uri="{FF2B5EF4-FFF2-40B4-BE49-F238E27FC236}">
                  <a16:creationId xmlns:a16="http://schemas.microsoft.com/office/drawing/2014/main" id="{A3120B9C-4D57-EFBC-E60E-7523AB8A2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982" b="97821" l="8050" r="91837">
                          <a14:foregroundMark x1="70454" y1="10026" x2="80385" y2="6881"/>
                          <a14:foregroundMark x1="80385" y1="6881" x2="89342" y2="11353"/>
                          <a14:foregroundMark x1="89342" y1="11353" x2="88889" y2="13532"/>
                          <a14:foregroundMark x1="72044" y1="5454" x2="78114" y2="3605"/>
                          <a14:foregroundMark x1="82063" y1="3978" x2="83447" y2="4702"/>
                          <a14:foregroundMark x1="92404" y1="5505" x2="92095" y2="20701"/>
                          <a14:foregroundMark x1="47506" y1="34174" x2="47506" y2="34174"/>
                          <a14:foregroundMark x1="47506" y1="34748" x2="47506" y2="34748"/>
                          <a14:foregroundMark x1="47506" y1="34862" x2="47506" y2="34862"/>
                          <a14:foregroundMark x1="47166" y1="34633" x2="47166" y2="34633"/>
                          <a14:foregroundMark x1="47052" y1="34748" x2="47052" y2="34748"/>
                          <a14:foregroundMark x1="47392" y1="33945" x2="47279" y2="34862"/>
                          <a14:foregroundMark x1="47506" y1="33601" x2="47392" y2="34289"/>
                          <a14:foregroundMark x1="47279" y1="34748" x2="47732" y2="35321"/>
                          <a14:foregroundMark x1="50227" y1="46904" x2="50227" y2="46904"/>
                          <a14:foregroundMark x1="20068" y1="65138" x2="20068" y2="65138"/>
                          <a14:foregroundMark x1="27778" y1="63876" x2="27778" y2="63876"/>
                          <a14:foregroundMark x1="28005" y1="62729" x2="28005" y2="62729"/>
                          <a14:foregroundMark x1="8617" y1="67775" x2="8617" y2="67775"/>
                          <a14:foregroundMark x1="8050" y1="67661" x2="8050" y2="67661"/>
                          <a14:foregroundMark x1="26871" y1="91055" x2="26871" y2="91055"/>
                          <a14:foregroundMark x1="33333" y1="77408" x2="33333" y2="77408"/>
                          <a14:foregroundMark x1="22131" y1="93530" x2="27778" y2="97936"/>
                          <a14:foregroundMark x1="36453" y1="96148" x2="46145" y2="94151"/>
                          <a14:foregroundMark x1="27778" y1="97936" x2="30458" y2="97384"/>
                          <a14:foregroundMark x1="46145" y1="94151" x2="53175" y2="89564"/>
                          <a14:foregroundMark x1="22676" y1="96789" x2="30303" y2="97657"/>
                          <a14:foregroundMark x1="50113" y1="42775" x2="50113" y2="42775"/>
                          <a14:foregroundMark x1="51020" y1="39220" x2="51093" y2="48319"/>
                          <a14:foregroundMark x1="52608" y1="43349" x2="51701" y2="52523"/>
                          <a14:foregroundMark x1="51701" y1="52294" x2="51927" y2="52523"/>
                          <a14:foregroundMark x1="79252" y1="36927" x2="77098" y2="62959"/>
                          <a14:foregroundMark x1="75057" y1="63417" x2="74717" y2="67775"/>
                          <a14:foregroundMark x1="71655" y1="64450" x2="71429" y2="66743"/>
                          <a14:foregroundMark x1="73016" y1="73968" x2="73016" y2="73968"/>
                          <a14:foregroundMark x1="75170" y1="75459" x2="75170" y2="75459"/>
                          <a14:foregroundMark x1="71429" y1="80619" x2="71429" y2="80619"/>
                          <a14:foregroundMark x1="73416" y1="81597" x2="75510" y2="79243"/>
                          <a14:foregroundMark x1="71429" y1="83830" x2="73362" y2="81657"/>
                          <a14:foregroundMark x1="76871" y1="76376" x2="77891" y2="75000"/>
                          <a14:foregroundMark x1="78458" y1="74083" x2="76417" y2="79702"/>
                          <a14:foregroundMark x1="76190" y1="79817" x2="75432" y2="80583"/>
                          <a14:foregroundMark x1="70748" y1="78670" x2="70975" y2="75459"/>
                          <a14:foregroundMark x1="70295" y1="76376" x2="69955" y2="79587"/>
                          <a14:foregroundMark x1="69615" y1="75573" x2="75397" y2="73509"/>
                          <a14:foregroundMark x1="71315" y1="75344" x2="69728" y2="75115"/>
                          <a14:foregroundMark x1="69728" y1="75344" x2="79025" y2="73509"/>
                          <a14:foregroundMark x1="75737" y1="74656" x2="69728" y2="75344"/>
                          <a14:foregroundMark x1="69728" y1="75229" x2="69274" y2="75688"/>
                          <a14:foregroundMark x1="68821" y1="68807" x2="68934" y2="66743"/>
                          <a14:foregroundMark x1="69048" y1="66055" x2="69161" y2="66284"/>
                          <a14:foregroundMark x1="69161" y1="66628" x2="69048" y2="67775"/>
                          <a14:foregroundMark x1="68934" y1="44151" x2="69161" y2="45413"/>
                          <a14:foregroundMark x1="69274" y1="44151" x2="69274" y2="44839"/>
                          <a14:foregroundMark x1="69274" y1="43807" x2="69274" y2="44839"/>
                          <a14:foregroundMark x1="53175" y1="64450" x2="53175" y2="64450"/>
                          <a14:foregroundMark x1="53855" y1="64679" x2="58277" y2="68005"/>
                          <a14:foregroundMark x1="58503" y1="69037" x2="59751" y2="71674"/>
                          <a14:foregroundMark x1="61224" y1="66743" x2="61905" y2="65940"/>
                          <a14:foregroundMark x1="61905" y1="65826" x2="61905" y2="65826"/>
                          <a14:foregroundMark x1="59637" y1="70757" x2="59410" y2="73739"/>
                          <a14:foregroundMark x1="57483" y1="71330" x2="57710" y2="68234"/>
                          <a14:backgroundMark x1="67914" y1="5275" x2="67914" y2="5275"/>
                          <a14:backgroundMark x1="71429" y1="1835" x2="63265" y2="5505"/>
                          <a14:backgroundMark x1="63265" y1="5505" x2="62812" y2="5963"/>
                          <a14:backgroundMark x1="71202" y1="2867" x2="64399" y2="9862"/>
                          <a14:backgroundMark x1="64399" y1="9862" x2="64399" y2="9862"/>
                          <a14:backgroundMark x1="70975" y1="4014" x2="65533" y2="12271"/>
                          <a14:backgroundMark x1="68707" y1="7913" x2="66100" y2="14335"/>
                          <a14:backgroundMark x1="65193" y1="17431" x2="66440" y2="11812"/>
                          <a14:backgroundMark x1="46185" y1="33381" x2="54082" y2="26491"/>
                          <a14:backgroundMark x1="45275" y1="34174" x2="45504" y2="33974"/>
                          <a14:backgroundMark x1="54082" y1="26491" x2="54195" y2="26147"/>
                          <a14:backgroundMark x1="53968" y1="29358" x2="63039" y2="27752"/>
                          <a14:backgroundMark x1="47426" y1="35530" x2="48413" y2="42431"/>
                          <a14:backgroundMark x1="47052" y1="32913" x2="47142" y2="33540"/>
                          <a14:backgroundMark x1="48361" y1="42775" x2="48186" y2="43922"/>
                          <a14:backgroundMark x1="48413" y1="42431" x2="48361" y2="42775"/>
                          <a14:backgroundMark x1="47506" y1="48280" x2="47506" y2="48280"/>
                          <a14:backgroundMark x1="46712" y1="53096" x2="46712" y2="53096"/>
                          <a14:backgroundMark x1="47732" y1="48280" x2="46599" y2="51261"/>
                          <a14:backgroundMark x1="47392" y1="54472" x2="45578" y2="58028"/>
                          <a14:backgroundMark x1="41043" y1="61009" x2="31746" y2="62385"/>
                          <a14:backgroundMark x1="31746" y1="62385" x2="25397" y2="59289"/>
                          <a14:backgroundMark x1="18594" y1="59060" x2="23243" y2="62729"/>
                          <a14:backgroundMark x1="7596" y1="66170" x2="10431" y2="64794"/>
                          <a14:backgroundMark x1="7483" y1="69725" x2="19501" y2="91055"/>
                          <a14:backgroundMark x1="29365" y1="99312" x2="61565" y2="93578"/>
                          <a14:backgroundMark x1="62358" y1="39908" x2="63946" y2="48394"/>
                          <a14:backgroundMark x1="53255" y1="53423" x2="52608" y2="60665"/>
                          <a14:backgroundMark x1="54422" y1="40367" x2="54263" y2="42143"/>
                          <a14:backgroundMark x1="52608" y1="60665" x2="54875" y2="63417"/>
                          <a14:backgroundMark x1="78806" y1="73900" x2="79138" y2="73853"/>
                          <a14:backgroundMark x1="79138" y1="73853" x2="80045" y2="74197"/>
                          <a14:backgroundMark x1="57649" y1="69422" x2="57368" y2="68861"/>
                          <a14:backgroundMark x1="52953" y1="52649" x2="52834" y2="53555"/>
                          <a14:backgroundMark x1="54649" y1="39794" x2="54160" y2="43505"/>
                          <a14:backgroundMark x1="70295" y1="37271" x2="76336" y2="42929"/>
                          <a14:backgroundMark x1="76279" y1="43624" x2="74830" y2="50115"/>
                          <a14:backgroundMark x1="76304" y1="38532" x2="75964" y2="42890"/>
                          <a14:backgroundMark x1="73583" y1="37271" x2="76833" y2="36931"/>
                          <a14:backgroundMark x1="69935" y1="45272" x2="69728" y2="47248"/>
                          <a14:backgroundMark x1="70522" y1="39679" x2="70089" y2="43807"/>
                          <a14:backgroundMark x1="69841" y1="46101" x2="69501" y2="49312"/>
                          <a14:backgroundMark x1="69841" y1="51606" x2="69274" y2="57569"/>
                          <a14:backgroundMark x1="74603" y1="51147" x2="73923" y2="58028"/>
                          <a14:backgroundMark x1="69161" y1="58945" x2="68707" y2="64220"/>
                          <a14:backgroundMark x1="83107" y1="39908" x2="81179" y2="63073"/>
                          <a14:backgroundMark x1="80726" y1="2867" x2="80726" y2="2867"/>
                          <a14:backgroundMark x1="80726" y1="3440" x2="80726" y2="3440"/>
                          <a14:backgroundMark x1="80159" y1="3326" x2="80159" y2="3326"/>
                          <a14:backgroundMark x1="78458" y1="3096" x2="81519" y2="3440"/>
                          <a14:backgroundMark x1="81519" y1="3670" x2="82200" y2="3784"/>
                          <a14:backgroundMark x1="85828" y1="2523" x2="85828" y2="2523"/>
                          <a14:backgroundMark x1="95805" y1="24541" x2="93197" y2="36927"/>
                          <a14:backgroundMark x1="93197" y1="36927" x2="92630" y2="37959"/>
                          <a14:backgroundMark x1="95011" y1="27638" x2="92063" y2="38647"/>
                          <a14:backgroundMark x1="96372" y1="25573" x2="91497" y2="38303"/>
                          <a14:backgroundMark x1="94104" y1="26491" x2="91383" y2="37271"/>
                          <a14:backgroundMark x1="91497" y1="32110" x2="93991" y2="22706"/>
                          <a14:backgroundMark x1="93991" y1="22706" x2="94785" y2="21445"/>
                          <a14:backgroundMark x1="94558" y1="20872" x2="91043" y2="32913"/>
                          <a14:backgroundMark x1="90930" y1="33028" x2="94558" y2="19037"/>
                          <a14:backgroundMark x1="94104" y1="20872" x2="94104" y2="20872"/>
                          <a14:backgroundMark x1="92630" y1="22821" x2="92063" y2="28440"/>
                          <a14:backgroundMark x1="92063" y1="27179" x2="90136" y2="33028"/>
                          <a14:backgroundMark x1="91043" y1="29128" x2="93197" y2="21789"/>
                          <a14:backgroundMark x1="92744" y1="25115" x2="92744" y2="25229"/>
                          <a14:backgroundMark x1="92857" y1="22936" x2="94104" y2="17890"/>
                          <a14:backgroundMark x1="92063" y1="25229" x2="94444" y2="16514"/>
                          <a14:backgroundMark x1="94444" y1="16514" x2="94558" y2="16284"/>
                          <a14:backgroundMark x1="19274" y1="91514" x2="20635" y2="98394"/>
                          <a14:backgroundMark x1="55102" y1="93922" x2="65079" y2="91972"/>
                          <a14:backgroundMark x1="60771" y1="92431" x2="68707" y2="89220"/>
                          <a14:backgroundMark x1="68707" y1="89220" x2="70295" y2="87729"/>
                          <a14:backgroundMark x1="63832" y1="90711" x2="70975" y2="85092"/>
                          <a14:backgroundMark x1="67574" y1="88073" x2="73469" y2="84518"/>
                          <a14:backgroundMark x1="70068" y1="86353" x2="76531" y2="83257"/>
                          <a14:backgroundMark x1="72222" y1="85780" x2="78912" y2="82339"/>
                          <a14:backgroundMark x1="71202" y1="86009" x2="76417" y2="82339"/>
                          <a14:backgroundMark x1="72336" y1="83830" x2="76757" y2="81537"/>
                          <a14:backgroundMark x1="63379" y1="50459" x2="62698" y2="52982"/>
                          <a14:backgroundMark x1="53855" y1="48280" x2="54195" y2="50917"/>
                          <a14:backgroundMark x1="62812" y1="54014" x2="62812" y2="54817"/>
                          <a14:backgroundMark x1="62585" y1="57110" x2="62585" y2="58142"/>
                          <a14:backgroundMark x1="62585" y1="62844" x2="62358" y2="637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7811" y="350506"/>
              <a:ext cx="1003090" cy="991716"/>
            </a:xfrm>
            <a:prstGeom prst="rect">
              <a:avLst/>
            </a:prstGeom>
          </p:spPr>
        </p:pic>
        <p:cxnSp>
          <p:nvCxnSpPr>
            <p:cNvPr id="72" name="コネクタ: カギ線 71">
              <a:extLst>
                <a:ext uri="{FF2B5EF4-FFF2-40B4-BE49-F238E27FC236}">
                  <a16:creationId xmlns:a16="http://schemas.microsoft.com/office/drawing/2014/main" id="{B7442F98-6FF6-7DDE-BAAD-2670F71DE3D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282317" y="3323325"/>
              <a:ext cx="527029" cy="69882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id="{7D4F5075-B9DF-F7CA-E6A3-0807FBEE93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2215" y="5864477"/>
              <a:ext cx="1" cy="1828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コネクタ: カギ線 74">
              <a:extLst>
                <a:ext uri="{FF2B5EF4-FFF2-40B4-BE49-F238E27FC236}">
                  <a16:creationId xmlns:a16="http://schemas.microsoft.com/office/drawing/2014/main" id="{A46A328E-7EE4-6E98-1DB9-3B949D55FCF5}"/>
                </a:ext>
              </a:extLst>
            </p:cNvPr>
            <p:cNvCxnSpPr>
              <a:cxnSpLocks/>
              <a:stCxn id="491" idx="3"/>
              <a:endCxn id="508" idx="2"/>
            </p:cNvCxnSpPr>
            <p:nvPr/>
          </p:nvCxnSpPr>
          <p:spPr>
            <a:xfrm flipV="1">
              <a:off x="4421146" y="4131095"/>
              <a:ext cx="882090" cy="133187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0A755732-45CC-9C95-8EC2-3A32E9BB38D2}"/>
                </a:ext>
              </a:extLst>
            </p:cNvPr>
            <p:cNvSpPr txBox="1"/>
            <p:nvPr/>
          </p:nvSpPr>
          <p:spPr>
            <a:xfrm>
              <a:off x="3013491" y="4180525"/>
              <a:ext cx="12064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000" b="1" dirty="0">
                  <a:solidFill>
                    <a:schemeClr val="accent1"/>
                  </a:solidFill>
                </a:rPr>
                <a:t>Statu</a:t>
              </a:r>
              <a:r>
                <a:rPr lang="en-US" altLang="ja-JP" sz="1000" b="1" dirty="0">
                  <a:solidFill>
                    <a:schemeClr val="accent1"/>
                  </a:solidFill>
                </a:rPr>
                <a:t>s of robots</a:t>
              </a:r>
              <a:endParaRPr kumimoji="1" lang="en-US" altLang="ja-JP" sz="1000" b="1" dirty="0">
                <a:solidFill>
                  <a:schemeClr val="accent1"/>
                </a:solidFill>
              </a:endParaRPr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D5CA8F4C-3273-74BB-881B-522470F6F1BD}"/>
                </a:ext>
              </a:extLst>
            </p:cNvPr>
            <p:cNvSpPr/>
            <p:nvPr/>
          </p:nvSpPr>
          <p:spPr>
            <a:xfrm>
              <a:off x="3246508" y="5984984"/>
              <a:ext cx="1436523" cy="30330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Leg</a:t>
              </a:r>
              <a:r>
                <a:rPr kumimoji="1" lang="en-US" altLang="ja-JP" sz="1000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 Controller Board</a:t>
              </a:r>
            </a:p>
          </p:txBody>
        </p: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FD80FE8E-00C3-22A1-DA06-4055D4138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9849" y="5784516"/>
              <a:ext cx="0" cy="20046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D1D0F9E7-D229-E08E-BBB2-7CE040908A5A}"/>
                </a:ext>
              </a:extLst>
            </p:cNvPr>
            <p:cNvCxnSpPr>
              <a:cxnSpLocks/>
              <a:stCxn id="54" idx="2"/>
              <a:endCxn id="77" idx="0"/>
            </p:cNvCxnSpPr>
            <p:nvPr/>
          </p:nvCxnSpPr>
          <p:spPr>
            <a:xfrm>
              <a:off x="3960302" y="5785243"/>
              <a:ext cx="4468" cy="19974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2" name="図 81">
              <a:extLst>
                <a:ext uri="{FF2B5EF4-FFF2-40B4-BE49-F238E27FC236}">
                  <a16:creationId xmlns:a16="http://schemas.microsoft.com/office/drawing/2014/main" id="{52A82A79-AF38-41CD-6B57-2317883D5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288" b="96926" l="10000" r="90000">
                          <a14:foregroundMark x1="35614" y1="58495" x2="35614" y2="58495"/>
                          <a14:foregroundMark x1="36273" y1="52670" x2="36273" y2="52670"/>
                          <a14:foregroundMark x1="37886" y1="48867" x2="37886" y2="48867"/>
                          <a14:foregroundMark x1="40318" y1="45995" x2="40318" y2="45995"/>
                          <a14:foregroundMark x1="38295" y1="90939" x2="38295" y2="90939"/>
                          <a14:foregroundMark x1="36909" y1="93892" x2="36909" y2="93892"/>
                          <a14:foregroundMark x1="37386" y1="97006" x2="37386" y2="97006"/>
                          <a14:foregroundMark x1="57659" y1="47451" x2="57659" y2="47451"/>
                          <a14:foregroundMark x1="57727" y1="45550" x2="57727" y2="45550"/>
                          <a14:foregroundMark x1="50023" y1="8010" x2="50023" y2="8010"/>
                          <a14:foregroundMark x1="50205" y1="4288" x2="50205" y2="4288"/>
                          <a14:foregroundMark x1="49682" y1="18608" x2="53591" y2="20429"/>
                          <a14:foregroundMark x1="53591" y1="20429" x2="52955" y2="33050"/>
                          <a14:foregroundMark x1="60818" y1="47896" x2="63750" y2="47654"/>
                          <a14:foregroundMark x1="36818" y1="88066" x2="39455" y2="93204"/>
                          <a14:foregroundMark x1="39455" y1="93204" x2="40705" y2="86489"/>
                          <a14:foregroundMark x1="40705" y1="86489" x2="40705" y2="86489"/>
                          <a14:foregroundMark x1="34250" y1="58859" x2="38682" y2="47047"/>
                          <a14:foregroundMark x1="38682" y1="47047" x2="40773" y2="45429"/>
                          <a14:foregroundMark x1="41455" y1="45631" x2="44614" y2="41222"/>
                          <a14:foregroundMark x1="45523" y1="33819" x2="44932" y2="25769"/>
                          <a14:foregroundMark x1="44932" y1="25769" x2="48795" y2="20024"/>
                          <a14:foregroundMark x1="48795" y1="20024" x2="49045" y2="19984"/>
                          <a14:foregroundMark x1="44591" y1="21157" x2="44636" y2="28722"/>
                          <a14:foregroundMark x1="44636" y1="28722" x2="44909" y2="29814"/>
                          <a14:foregroundMark x1="43886" y1="20833" x2="44250" y2="24595"/>
                          <a14:foregroundMark x1="43750" y1="20833" x2="44114" y2="24838"/>
                          <a14:foregroundMark x1="43682" y1="21278" x2="43750" y2="23018"/>
                          <a14:foregroundMark x1="43659" y1="22896" x2="43909" y2="25000"/>
                          <a14:foregroundMark x1="43682" y1="21521" x2="43818" y2="20712"/>
                          <a14:foregroundMark x1="52477" y1="25405" x2="52273" y2="33576"/>
                          <a14:foregroundMark x1="38727" y1="80663" x2="38795" y2="83940"/>
                          <a14:foregroundMark x1="55136" y1="51254" x2="55318" y2="53115"/>
                          <a14:foregroundMark x1="55295" y1="55663" x2="55023" y2="57160"/>
                          <a14:foregroundMark x1="54705" y1="57362" x2="54364" y2="59223"/>
                          <a14:foregroundMark x1="50818" y1="42880" x2="54591" y2="44013"/>
                          <a14:foregroundMark x1="53091" y1="44134" x2="55000" y2="44579"/>
                          <a14:foregroundMark x1="53409" y1="44377" x2="55136" y2="45591"/>
                          <a14:foregroundMark x1="48932" y1="49595" x2="49068" y2="48827"/>
                          <a14:foregroundMark x1="49364" y1="47937" x2="49636" y2="46723"/>
                          <a14:foregroundMark x1="50091" y1="54207" x2="50705" y2="52710"/>
                          <a14:foregroundMark x1="42705" y1="42799" x2="43250" y2="42152"/>
                          <a14:foregroundMark x1="42750" y1="42193" x2="43045" y2="42071"/>
                          <a14:foregroundMark x1="42545" y1="43406" x2="42545" y2="43123"/>
                          <a14:foregroundMark x1="42636" y1="42638" x2="42636" y2="42961"/>
                          <a14:foregroundMark x1="42841" y1="43163" x2="42591" y2="43042"/>
                          <a14:foregroundMark x1="42205" y1="44620" x2="42897" y2="41845"/>
                          <a14:foregroundMark x1="42610" y1="42348" x2="42545" y2="43608"/>
                          <a14:foregroundMark x1="40568" y1="45672" x2="41477" y2="45267"/>
                          <a14:foregroundMark x1="63682" y1="47937" x2="64841" y2="49070"/>
                          <a14:foregroundMark x1="54023" y1="17799" x2="56364" y2="18568"/>
                          <a14:foregroundMark x1="50470" y1="44697" x2="50045" y2="46561"/>
                          <a14:foregroundMark x1="50659" y1="52791" x2="51409" y2="50809"/>
                          <a14:foregroundMark x1="51455" y1="50890" x2="51977" y2="49555"/>
                          <a14:foregroundMark x1="52114" y1="49838" x2="52386" y2="48989"/>
                          <a14:foregroundMark x1="50932" y1="10518" x2="50932" y2="10518"/>
                          <a14:foregroundMark x1="50864" y1="9749" x2="50864" y2="9749"/>
                          <a14:backgroundMark x1="25318" y1="60316" x2="25318" y2="60316"/>
                          <a14:backgroundMark x1="47409" y1="89887" x2="47409" y2="89887"/>
                          <a14:backgroundMark x1="46886" y1="94175" x2="46886" y2="94175"/>
                          <a14:backgroundMark x1="21045" y1="60194" x2="21045" y2="60194"/>
                          <a14:backgroundMark x1="50409" y1="25769" x2="50409" y2="25769"/>
                          <a14:backgroundMark x1="50295" y1="33374" x2="50227" y2="24434"/>
                          <a14:backgroundMark x1="50227" y1="24434" x2="50432" y2="33172"/>
                          <a14:backgroundMark x1="20205" y1="66262" x2="20227" y2="65939"/>
                          <a14:backgroundMark x1="25500" y1="72613" x2="25500" y2="72613"/>
                          <a14:backgroundMark x1="30477" y1="71238" x2="30659" y2="76294"/>
                          <a14:backgroundMark x1="56045" y1="4531" x2="56114" y2="10599"/>
                          <a14:backgroundMark x1="26909" y1="54571" x2="26364" y2="70186"/>
                          <a14:backgroundMark x1="57795" y1="20024" x2="56614" y2="34911"/>
                          <a14:backgroundMark x1="56614" y1="34911" x2="59273" y2="41828"/>
                          <a14:backgroundMark x1="63884" y1="47268" x2="67023" y2="50971"/>
                          <a14:backgroundMark x1="59273" y1="41828" x2="63506" y2="46822"/>
                          <a14:backgroundMark x1="67023" y1="50971" x2="69023" y2="70793"/>
                          <a14:backgroundMark x1="69023" y1="70793" x2="68727" y2="74595"/>
                          <a14:backgroundMark x1="30068" y1="72249" x2="10818" y2="72371"/>
                          <a14:backgroundMark x1="10818" y1="72371" x2="7705" y2="71481"/>
                          <a14:backgroundMark x1="39659" y1="95955" x2="41727" y2="90008"/>
                          <a14:backgroundMark x1="41727" y1="90008" x2="47091" y2="87662"/>
                          <a14:backgroundMark x1="47091" y1="87662" x2="62341" y2="93406"/>
                          <a14:backgroundMark x1="41864" y1="84951" x2="46932" y2="83617"/>
                          <a14:backgroundMark x1="46932" y1="83617" x2="51795" y2="85154"/>
                          <a14:backgroundMark x1="51795" y1="85154" x2="54864" y2="89684"/>
                          <a14:backgroundMark x1="54864" y1="89684" x2="54864" y2="89806"/>
                          <a14:backgroundMark x1="43955" y1="40817" x2="44727" y2="32565"/>
                          <a14:backgroundMark x1="43685" y1="21278" x2="43409" y2="18285"/>
                          <a14:backgroundMark x1="44727" y1="32565" x2="44501" y2="30117"/>
                          <a14:backgroundMark x1="43409" y1="18285" x2="46591" y2="15332"/>
                          <a14:backgroundMark x1="49045" y1="24879" x2="50568" y2="31675"/>
                          <a14:backgroundMark x1="50568" y1="31675" x2="49364" y2="25081"/>
                          <a14:backgroundMark x1="49364" y1="25081" x2="49932" y2="25040"/>
                          <a14:backgroundMark x1="51182" y1="56270" x2="54205" y2="51173"/>
                          <a14:backgroundMark x1="54205" y1="51173" x2="54773" y2="54328"/>
                          <a14:backgroundMark x1="60386" y1="34021" x2="68227" y2="19660"/>
                          <a14:backgroundMark x1="68227" y1="19660" x2="72477" y2="5704"/>
                          <a14:backgroundMark x1="59114" y1="42557" x2="61705" y2="46521"/>
                          <a14:backgroundMark x1="51045" y1="10356" x2="52659" y2="16424"/>
                          <a14:backgroundMark x1="48636" y1="16586" x2="49273" y2="16707"/>
                          <a14:backgroundMark x1="44909" y1="35558" x2="44364" y2="40534"/>
                          <a14:backgroundMark x1="45023" y1="36165" x2="44932" y2="40008"/>
                          <a14:backgroundMark x1="44818" y1="40251" x2="44682" y2="40453"/>
                          <a14:backgroundMark x1="45273" y1="36327" x2="45295" y2="35801"/>
                          <a14:backgroundMark x1="50864" y1="24960" x2="51000" y2="28074"/>
                          <a14:backgroundMark x1="50136" y1="23584" x2="50818" y2="23503"/>
                          <a14:backgroundMark x1="34409" y1="54976" x2="33068" y2="62581"/>
                          <a14:backgroundMark x1="33068" y1="62581" x2="32955" y2="69377"/>
                          <a14:backgroundMark x1="53477" y1="85720" x2="54500" y2="88026"/>
                          <a14:backgroundMark x1="54000" y1="84911" x2="54273" y2="85841"/>
                          <a14:backgroundMark x1="41682" y1="83010" x2="46114" y2="83131"/>
                          <a14:backgroundMark x1="46114" y1="83131" x2="46205" y2="83091"/>
                          <a14:backgroundMark x1="47318" y1="45267" x2="47432" y2="45995"/>
                          <a14:backgroundMark x1="48614" y1="44539" x2="48500" y2="47735"/>
                          <a14:backgroundMark x1="52977" y1="46157" x2="54000" y2="47492"/>
                          <a14:backgroundMark x1="51841" y1="45146" x2="52568" y2="46036"/>
                          <a14:backgroundMark x1="54068" y1="54288" x2="52500" y2="56472"/>
                          <a14:backgroundMark x1="48932" y1="52387" x2="49500" y2="52913"/>
                          <a14:backgroundMark x1="50864" y1="48584" x2="50500" y2="50647"/>
                          <a14:backgroundMark x1="49341" y1="43932" x2="49273" y2="45024"/>
                          <a14:backgroundMark x1="50977" y1="29248" x2="50955" y2="30178"/>
                          <a14:backgroundMark x1="51386" y1="26173" x2="51432" y2="27549"/>
                          <a14:backgroundMark x1="51023" y1="22856" x2="51182" y2="23018"/>
                          <a14:backgroundMark x1="51409" y1="22937" x2="51409" y2="23422"/>
                          <a14:backgroundMark x1="50500" y1="33576" x2="50341" y2="36286"/>
                          <a14:backgroundMark x1="50432" y1="36448" x2="50386" y2="36934"/>
                          <a14:backgroundMark x1="40909" y1="44782" x2="42477" y2="42031"/>
                          <a14:backgroundMark x1="60227" y1="45591" x2="60841" y2="46278"/>
                          <a14:backgroundMark x1="60205" y1="46197" x2="60545" y2="46238"/>
                          <a14:backgroundMark x1="60273" y1="47128" x2="60523" y2="46521"/>
                          <a14:backgroundMark x1="48364" y1="48948" x2="48227" y2="48989"/>
                          <a14:backgroundMark x1="48227" y1="48989" x2="49023" y2="45955"/>
                          <a14:backgroundMark x1="48977" y1="47532" x2="49614" y2="44660"/>
                          <a14:backgroundMark x1="49591" y1="43811" x2="49682" y2="44903"/>
                          <a14:backgroundMark x1="49727" y1="44053" x2="49636" y2="45267"/>
                          <a14:backgroundMark x1="49932" y1="43851" x2="49841" y2="45024"/>
                          <a14:backgroundMark x1="49841" y1="43770" x2="50136" y2="43689"/>
                          <a14:backgroundMark x1="48886" y1="54207" x2="49341" y2="54167"/>
                          <a14:backgroundMark x1="61182" y1="93002" x2="63932" y2="89968"/>
                          <a14:backgroundMark x1="68136" y1="69134" x2="68114" y2="695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27" r="31481"/>
            <a:stretch/>
          </p:blipFill>
          <p:spPr>
            <a:xfrm>
              <a:off x="7295756" y="4868073"/>
              <a:ext cx="615466" cy="960625"/>
            </a:xfrm>
            <a:prstGeom prst="rect">
              <a:avLst/>
            </a:prstGeom>
          </p:spPr>
        </p:pic>
        <p:cxnSp>
          <p:nvCxnSpPr>
            <p:cNvPr id="85" name="コネクタ: カギ線 84">
              <a:extLst>
                <a:ext uri="{FF2B5EF4-FFF2-40B4-BE49-F238E27FC236}">
                  <a16:creationId xmlns:a16="http://schemas.microsoft.com/office/drawing/2014/main" id="{1BC815FD-2A44-955B-1A13-D81767F34B00}"/>
                </a:ext>
              </a:extLst>
            </p:cNvPr>
            <p:cNvCxnSpPr>
              <a:cxnSpLocks/>
              <a:stCxn id="451" idx="1"/>
              <a:endCxn id="198" idx="2"/>
            </p:cNvCxnSpPr>
            <p:nvPr/>
          </p:nvCxnSpPr>
          <p:spPr>
            <a:xfrm rot="10800000" flipH="1">
              <a:off x="6252396" y="4134966"/>
              <a:ext cx="66507" cy="1253050"/>
            </a:xfrm>
            <a:prstGeom prst="bentConnector4">
              <a:avLst>
                <a:gd name="adj1" fmla="val -660070"/>
                <a:gd name="adj2" fmla="val 79984"/>
              </a:avLst>
            </a:prstGeom>
            <a:ln w="38100">
              <a:solidFill>
                <a:srgbClr val="D29E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コネクタ: カギ線 85">
              <a:extLst>
                <a:ext uri="{FF2B5EF4-FFF2-40B4-BE49-F238E27FC236}">
                  <a16:creationId xmlns:a16="http://schemas.microsoft.com/office/drawing/2014/main" id="{D4A785A3-4396-1960-CA1C-FBDBF99F713E}"/>
                </a:ext>
              </a:extLst>
            </p:cNvPr>
            <p:cNvCxnSpPr>
              <a:cxnSpLocks/>
              <a:endCxn id="497" idx="1"/>
            </p:cNvCxnSpPr>
            <p:nvPr/>
          </p:nvCxnSpPr>
          <p:spPr>
            <a:xfrm rot="16200000" flipH="1">
              <a:off x="5087702" y="4530272"/>
              <a:ext cx="1573339" cy="774984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1" name="図 90" descr="図形 が含まれている画像&#10;&#10;自動的に生成された説明">
              <a:extLst>
                <a:ext uri="{FF2B5EF4-FFF2-40B4-BE49-F238E27FC236}">
                  <a16:creationId xmlns:a16="http://schemas.microsoft.com/office/drawing/2014/main" id="{19726932-CE27-2425-5365-CFADCB3DB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6984" y="2584061"/>
              <a:ext cx="722776" cy="251188"/>
            </a:xfrm>
            <a:prstGeom prst="rect">
              <a:avLst/>
            </a:prstGeom>
          </p:spPr>
        </p:pic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9F6193E2-378B-52C2-CD25-5893FE996A52}"/>
                </a:ext>
              </a:extLst>
            </p:cNvPr>
            <p:cNvSpPr txBox="1"/>
            <p:nvPr/>
          </p:nvSpPr>
          <p:spPr>
            <a:xfrm>
              <a:off x="5761805" y="932375"/>
              <a:ext cx="135363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000" b="1" dirty="0">
                  <a:solidFill>
                    <a:srgbClr val="FF0000"/>
                  </a:solidFill>
                </a:rPr>
                <a:t>Angle of j</a:t>
              </a:r>
              <a:r>
                <a:rPr kumimoji="1" lang="en-US" altLang="ja-JP" sz="1000" b="1" dirty="0">
                  <a:solidFill>
                    <a:srgbClr val="FF0000"/>
                  </a:solidFill>
                </a:rPr>
                <a:t>oystick </a:t>
              </a:r>
            </a:p>
          </p:txBody>
        </p:sp>
        <p:pic>
          <p:nvPicPr>
            <p:cNvPr id="93" name="図 92" descr="屋内, リモコン, テーブル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421CC4B9-A6AD-AD35-F7D5-6388E7652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600" b="91000" l="228" r="89612">
                          <a14:foregroundMark x1="5479" y1="28800" x2="32078" y2="13600"/>
                          <a14:foregroundMark x1="32078" y1="13600" x2="48402" y2="11000"/>
                          <a14:foregroundMark x1="48402" y1="11000" x2="48402" y2="11000"/>
                          <a14:foregroundMark x1="31164" y1="7700" x2="57078" y2="3600"/>
                          <a14:foregroundMark x1="1142" y1="27700" x2="342" y2="30800"/>
                          <a14:foregroundMark x1="57763" y1="91000" x2="60274" y2="90800"/>
                          <a14:backgroundMark x1="79338" y1="79700" x2="81393" y2="8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349" b="6290"/>
            <a:stretch/>
          </p:blipFill>
          <p:spPr>
            <a:xfrm>
              <a:off x="6248960" y="313623"/>
              <a:ext cx="415618" cy="611981"/>
            </a:xfrm>
            <a:prstGeom prst="rect">
              <a:avLst/>
            </a:prstGeom>
          </p:spPr>
        </p:pic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08C471F6-CA64-9DE4-9949-790BA4CEAC16}"/>
                </a:ext>
              </a:extLst>
            </p:cNvPr>
            <p:cNvSpPr/>
            <p:nvPr/>
          </p:nvSpPr>
          <p:spPr>
            <a:xfrm>
              <a:off x="3407553" y="2291697"/>
              <a:ext cx="1604785" cy="1248468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000" b="1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PC</a:t>
              </a:r>
            </a:p>
          </p:txBody>
        </p:sp>
        <p:cxnSp>
          <p:nvCxnSpPr>
            <p:cNvPr id="121" name="コネクタ: カギ線 120">
              <a:extLst>
                <a:ext uri="{FF2B5EF4-FFF2-40B4-BE49-F238E27FC236}">
                  <a16:creationId xmlns:a16="http://schemas.microsoft.com/office/drawing/2014/main" id="{9F5BAE48-7F26-9BB1-8EC6-5B782905CC0D}"/>
                </a:ext>
              </a:extLst>
            </p:cNvPr>
            <p:cNvCxnSpPr>
              <a:cxnSpLocks/>
              <a:stCxn id="70" idx="1"/>
              <a:endCxn id="68" idx="1"/>
            </p:cNvCxnSpPr>
            <p:nvPr/>
          </p:nvCxnSpPr>
          <p:spPr>
            <a:xfrm rot="10800000" flipH="1" flipV="1">
              <a:off x="3407554" y="1936872"/>
              <a:ext cx="183501" cy="1206588"/>
            </a:xfrm>
            <a:prstGeom prst="bentConnector3">
              <a:avLst>
                <a:gd name="adj1" fmla="val -106938"/>
              </a:avLst>
            </a:prstGeom>
            <a:ln w="3810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9" name="四角形: 角を丸くする 128">
              <a:extLst>
                <a:ext uri="{FF2B5EF4-FFF2-40B4-BE49-F238E27FC236}">
                  <a16:creationId xmlns:a16="http://schemas.microsoft.com/office/drawing/2014/main" id="{54D10364-0A7D-CA8E-883C-6171A677BAA3}"/>
                </a:ext>
              </a:extLst>
            </p:cNvPr>
            <p:cNvSpPr/>
            <p:nvPr/>
          </p:nvSpPr>
          <p:spPr>
            <a:xfrm>
              <a:off x="6223430" y="2997650"/>
              <a:ext cx="368177" cy="420353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cxnSp>
          <p:nvCxnSpPr>
            <p:cNvPr id="131" name="コネクタ: カギ線 130">
              <a:extLst>
                <a:ext uri="{FF2B5EF4-FFF2-40B4-BE49-F238E27FC236}">
                  <a16:creationId xmlns:a16="http://schemas.microsoft.com/office/drawing/2014/main" id="{A9BAD8D8-114D-B594-5588-002BD35A427E}"/>
                </a:ext>
              </a:extLst>
            </p:cNvPr>
            <p:cNvCxnSpPr>
              <a:cxnSpLocks/>
              <a:stCxn id="134" idx="0"/>
              <a:endCxn id="129" idx="2"/>
            </p:cNvCxnSpPr>
            <p:nvPr/>
          </p:nvCxnSpPr>
          <p:spPr>
            <a:xfrm rot="5400000" flipH="1" flipV="1">
              <a:off x="5767582" y="3287732"/>
              <a:ext cx="509665" cy="770209"/>
            </a:xfrm>
            <a:prstGeom prst="bentConnector3">
              <a:avLst>
                <a:gd name="adj1" fmla="val 33329"/>
              </a:avLst>
            </a:prstGeom>
            <a:ln w="38100">
              <a:solidFill>
                <a:srgbClr val="D29E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四角形: 角を丸くする 133">
              <a:extLst>
                <a:ext uri="{FF2B5EF4-FFF2-40B4-BE49-F238E27FC236}">
                  <a16:creationId xmlns:a16="http://schemas.microsoft.com/office/drawing/2014/main" id="{84DCCC47-4D4D-DBFA-5726-94A248758845}"/>
                </a:ext>
              </a:extLst>
            </p:cNvPr>
            <p:cNvSpPr/>
            <p:nvPr/>
          </p:nvSpPr>
          <p:spPr>
            <a:xfrm>
              <a:off x="5453221" y="3927668"/>
              <a:ext cx="368177" cy="21546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137" name="四角形: 角を丸くする 136">
              <a:extLst>
                <a:ext uri="{FF2B5EF4-FFF2-40B4-BE49-F238E27FC236}">
                  <a16:creationId xmlns:a16="http://schemas.microsoft.com/office/drawing/2014/main" id="{C3CBC3C3-0CDE-9039-9753-91C760334AB6}"/>
                </a:ext>
              </a:extLst>
            </p:cNvPr>
            <p:cNvSpPr/>
            <p:nvPr/>
          </p:nvSpPr>
          <p:spPr>
            <a:xfrm>
              <a:off x="5793840" y="3217018"/>
              <a:ext cx="368177" cy="21546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cxnSp>
          <p:nvCxnSpPr>
            <p:cNvPr id="138" name="コネクタ: カギ線 137">
              <a:extLst>
                <a:ext uri="{FF2B5EF4-FFF2-40B4-BE49-F238E27FC236}">
                  <a16:creationId xmlns:a16="http://schemas.microsoft.com/office/drawing/2014/main" id="{5B000DCC-99A5-B0D6-8628-48EDB05BC427}"/>
                </a:ext>
              </a:extLst>
            </p:cNvPr>
            <p:cNvCxnSpPr>
              <a:cxnSpLocks/>
              <a:stCxn id="137" idx="2"/>
              <a:endCxn id="508" idx="0"/>
            </p:cNvCxnSpPr>
            <p:nvPr/>
          </p:nvCxnSpPr>
          <p:spPr>
            <a:xfrm rot="5400000">
              <a:off x="5394300" y="3341417"/>
              <a:ext cx="492567" cy="674693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コネクタ: カギ線 155">
              <a:extLst>
                <a:ext uri="{FF2B5EF4-FFF2-40B4-BE49-F238E27FC236}">
                  <a16:creationId xmlns:a16="http://schemas.microsoft.com/office/drawing/2014/main" id="{6B908DEF-098B-FFDE-B5C4-09260BC140B4}"/>
                </a:ext>
              </a:extLst>
            </p:cNvPr>
            <p:cNvCxnSpPr>
              <a:cxnSpLocks/>
              <a:stCxn id="62" idx="2"/>
              <a:endCxn id="45" idx="1"/>
            </p:cNvCxnSpPr>
            <p:nvPr/>
          </p:nvCxnSpPr>
          <p:spPr>
            <a:xfrm rot="5400000">
              <a:off x="5275998" y="1493933"/>
              <a:ext cx="1179806" cy="23895"/>
            </a:xfrm>
            <a:prstGeom prst="bentConnector4">
              <a:avLst>
                <a:gd name="adj1" fmla="val 15353"/>
                <a:gd name="adj2" fmla="val 1513865"/>
              </a:avLst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コネクタ: カギ線 191">
              <a:extLst>
                <a:ext uri="{FF2B5EF4-FFF2-40B4-BE49-F238E27FC236}">
                  <a16:creationId xmlns:a16="http://schemas.microsoft.com/office/drawing/2014/main" id="{A5756F12-29B6-5C88-CEB4-0C88BABC43DD}"/>
                </a:ext>
              </a:extLst>
            </p:cNvPr>
            <p:cNvCxnSpPr>
              <a:cxnSpLocks/>
              <a:stCxn id="311" idx="3"/>
              <a:endCxn id="134" idx="2"/>
            </p:cNvCxnSpPr>
            <p:nvPr/>
          </p:nvCxnSpPr>
          <p:spPr>
            <a:xfrm flipV="1">
              <a:off x="4421146" y="4143130"/>
              <a:ext cx="1216164" cy="1421896"/>
            </a:xfrm>
            <a:prstGeom prst="bentConnector2">
              <a:avLst/>
            </a:prstGeom>
            <a:ln w="38100">
              <a:solidFill>
                <a:srgbClr val="D29E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コネクタ: カギ線 194">
              <a:extLst>
                <a:ext uri="{FF2B5EF4-FFF2-40B4-BE49-F238E27FC236}">
                  <a16:creationId xmlns:a16="http://schemas.microsoft.com/office/drawing/2014/main" id="{CFC61E04-C03C-B9F1-AF70-67690CADACA0}"/>
                </a:ext>
              </a:extLst>
            </p:cNvPr>
            <p:cNvCxnSpPr>
              <a:cxnSpLocks/>
              <a:stCxn id="198" idx="0"/>
              <a:endCxn id="197" idx="2"/>
            </p:cNvCxnSpPr>
            <p:nvPr/>
          </p:nvCxnSpPr>
          <p:spPr>
            <a:xfrm rot="5400000" flipH="1" flipV="1">
              <a:off x="6502553" y="3266671"/>
              <a:ext cx="469184" cy="836483"/>
            </a:xfrm>
            <a:prstGeom prst="bentConnector3">
              <a:avLst>
                <a:gd name="adj1" fmla="val 18954"/>
              </a:avLst>
            </a:prstGeom>
            <a:ln w="38100">
              <a:solidFill>
                <a:srgbClr val="D29E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7" name="四角形: 角を丸くする 196">
              <a:extLst>
                <a:ext uri="{FF2B5EF4-FFF2-40B4-BE49-F238E27FC236}">
                  <a16:creationId xmlns:a16="http://schemas.microsoft.com/office/drawing/2014/main" id="{885D5081-3F3B-3E07-8874-9D08B6D2A9B2}"/>
                </a:ext>
              </a:extLst>
            </p:cNvPr>
            <p:cNvSpPr/>
            <p:nvPr/>
          </p:nvSpPr>
          <p:spPr>
            <a:xfrm>
              <a:off x="6971298" y="3018544"/>
              <a:ext cx="368177" cy="431776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 dirty="0"/>
            </a:p>
          </p:txBody>
        </p:sp>
        <p:sp>
          <p:nvSpPr>
            <p:cNvPr id="198" name="四角形: 角を丸くする 197">
              <a:extLst>
                <a:ext uri="{FF2B5EF4-FFF2-40B4-BE49-F238E27FC236}">
                  <a16:creationId xmlns:a16="http://schemas.microsoft.com/office/drawing/2014/main" id="{50E4F117-BA46-181F-BF58-E44C4F967218}"/>
                </a:ext>
              </a:extLst>
            </p:cNvPr>
            <p:cNvSpPr/>
            <p:nvPr/>
          </p:nvSpPr>
          <p:spPr>
            <a:xfrm>
              <a:off x="6134815" y="3919504"/>
              <a:ext cx="368177" cy="21546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cxnSp>
          <p:nvCxnSpPr>
            <p:cNvPr id="267" name="コネクタ: カギ線 266">
              <a:extLst>
                <a:ext uri="{FF2B5EF4-FFF2-40B4-BE49-F238E27FC236}">
                  <a16:creationId xmlns:a16="http://schemas.microsoft.com/office/drawing/2014/main" id="{D1443671-A142-035C-2927-55840E5F5CAD}"/>
                </a:ext>
              </a:extLst>
            </p:cNvPr>
            <p:cNvCxnSpPr>
              <a:cxnSpLocks/>
              <a:stCxn id="521" idx="2"/>
              <a:endCxn id="270" idx="3"/>
            </p:cNvCxnSpPr>
            <p:nvPr/>
          </p:nvCxnSpPr>
          <p:spPr>
            <a:xfrm rot="5400000">
              <a:off x="4037869" y="4514372"/>
              <a:ext cx="1240654" cy="474100"/>
            </a:xfrm>
            <a:prstGeom prst="bentConnector2">
              <a:avLst/>
            </a:prstGeom>
            <a:ln w="3810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0" name="正方形/長方形 269">
              <a:extLst>
                <a:ext uri="{FF2B5EF4-FFF2-40B4-BE49-F238E27FC236}">
                  <a16:creationId xmlns:a16="http://schemas.microsoft.com/office/drawing/2014/main" id="{84543275-524C-B35C-4D14-F59746A7C192}"/>
                </a:ext>
              </a:extLst>
            </p:cNvPr>
            <p:cNvSpPr/>
            <p:nvPr/>
          </p:nvSpPr>
          <p:spPr>
            <a:xfrm>
              <a:off x="4089905" y="5220097"/>
              <a:ext cx="331241" cy="30330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1" name="図 40">
              <a:extLst>
                <a:ext uri="{FF2B5EF4-FFF2-40B4-BE49-F238E27FC236}">
                  <a16:creationId xmlns:a16="http://schemas.microsoft.com/office/drawing/2014/main" id="{6B36B447-A913-30A5-D41E-1B4FC5225E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48047" y1="22900" x2="47917" y2="27100"/>
                          <a14:foregroundMark x1="49219" y1="31543" x2="50716" y2="31543"/>
                          <a14:foregroundMark x1="38994" y1="52605" x2="39714" y2="53955"/>
                          <a14:foregroundMark x1="39193" y1="52637" x2="40039" y2="54736"/>
                          <a14:foregroundMark x1="40169" y1="55420" x2="39800" y2="54313"/>
                          <a14:foregroundMark x1="40560" y1="55469" x2="39937" y2="54280"/>
                          <a14:foregroundMark x1="43945" y1="56592" x2="46484" y2="60742"/>
                          <a14:foregroundMark x1="47721" y1="66260" x2="47721" y2="65039"/>
                          <a14:foregroundMark x1="61523" y1="63867" x2="61458" y2="61377"/>
                          <a14:foregroundMark x1="60883" y1="63751" x2="61719" y2="63721"/>
                          <a14:foregroundMark x1="60634" y1="64069" x2="61784" y2="63379"/>
                          <a14:foregroundMark x1="61784" y1="63330" x2="61784" y2="64111"/>
                          <a14:foregroundMark x1="61719" y1="62207" x2="61979" y2="63818"/>
                          <a14:foregroundMark x1="61914" y1="63965" x2="61914" y2="63965"/>
                          <a14:foregroundMark x1="60818" y1="63971" x2="61589" y2="63721"/>
                          <a14:foregroundMark x1="62631" y1="64611" x2="63329" y2="65239"/>
                          <a14:foregroundMark x1="61589" y1="63672" x2="62648" y2="64626"/>
                          <a14:foregroundMark x1="47070" y1="62451" x2="47331" y2="65381"/>
                          <a14:foregroundMark x1="46484" y1="63135" x2="47135" y2="65381"/>
                          <a14:foregroundMark x1="47005" y1="63477" x2="47266" y2="64502"/>
                          <a14:foregroundMark x1="46354" y1="63184" x2="46745" y2="63672"/>
                          <a14:foregroundMark x1="46940" y1="63281" x2="46289" y2="63379"/>
                          <a14:foregroundMark x1="47461" y1="64014" x2="48307" y2="65967"/>
                          <a14:foregroundMark x1="47852" y1="64258" x2="48307" y2="66846"/>
                          <a14:foregroundMark x1="38542" y1="42383" x2="45052" y2="41113"/>
                          <a14:foregroundMark x1="60742" y1="63916" x2="61198" y2="64258"/>
                          <a14:backgroundMark x1="28581" y1="56104" x2="40430" y2="67920"/>
                          <a14:backgroundMark x1="40430" y1="67920" x2="41602" y2="68457"/>
                          <a14:backgroundMark x1="63525" y1="63100" x2="69596" y2="60400"/>
                          <a14:backgroundMark x1="47852" y1="70068" x2="60487" y2="64450"/>
                          <a14:backgroundMark x1="73698" y1="47363" x2="88346" y2="63525"/>
                          <a14:backgroundMark x1="88346" y1="63525" x2="89063" y2="68164"/>
                          <a14:backgroundMark x1="64258" y1="28564" x2="74609" y2="49854"/>
                          <a14:backgroundMark x1="62044" y1="5566" x2="72135" y2="34326"/>
                          <a14:backgroundMark x1="59896" y1="31641" x2="65560" y2="38574"/>
                          <a14:backgroundMark x1="65560" y1="38574" x2="71289" y2="38623"/>
                          <a14:backgroundMark x1="51693" y1="39502" x2="53516" y2="38037"/>
                          <a14:backgroundMark x1="50065" y1="26611" x2="51107" y2="25244"/>
                          <a14:backgroundMark x1="48112" y1="30029" x2="48698" y2="30078"/>
                          <a14:backgroundMark x1="47591" y1="30127" x2="49089" y2="30322"/>
                          <a14:backgroundMark x1="47135" y1="30176" x2="49609" y2="30176"/>
                          <a14:backgroundMark x1="51237" y1="29395" x2="51302" y2="29590"/>
                          <a14:backgroundMark x1="35352" y1="52295" x2="36458" y2="60986"/>
                          <a14:backgroundMark x1="32292" y1="55664" x2="37695" y2="59033"/>
                          <a14:backgroundMark x1="35221" y1="56689" x2="41862" y2="66211"/>
                          <a14:backgroundMark x1="35091" y1="58643" x2="41602" y2="66943"/>
                          <a14:backgroundMark x1="41667" y1="49707" x2="41471" y2="56689"/>
                          <a14:backgroundMark x1="41471" y1="56689" x2="41471" y2="56689"/>
                          <a14:backgroundMark x1="41211" y1="46777" x2="41992" y2="47021"/>
                          <a14:backgroundMark x1="44596" y1="50732" x2="45964" y2="51318"/>
                          <a14:backgroundMark x1="46029" y1="56396" x2="46680" y2="58008"/>
                          <a14:backgroundMark x1="45443" y1="55225" x2="45768" y2="56445"/>
                          <a14:backgroundMark x1="44922" y1="50977" x2="46419" y2="51318"/>
                          <a14:backgroundMark x1="51693" y1="57422" x2="52214" y2="57373"/>
                          <a14:backgroundMark x1="50260" y1="56934" x2="51497" y2="56982"/>
                          <a14:backgroundMark x1="61849" y1="58301" x2="63672" y2="58301"/>
                          <a14:backgroundMark x1="54688" y1="63330" x2="47526" y2="58691"/>
                          <a14:backgroundMark x1="47526" y1="58691" x2="56706" y2="60107"/>
                          <a14:backgroundMark x1="56706" y1="60107" x2="54622" y2="61426"/>
                          <a14:backgroundMark x1="53255" y1="60889" x2="53190" y2="61377"/>
                          <a14:backgroundMark x1="40169" y1="51953" x2="41081" y2="54004"/>
                          <a14:backgroundMark x1="37500" y1="51563" x2="38346" y2="52588"/>
                          <a14:backgroundMark x1="37956" y1="51611" x2="38411" y2="52734"/>
                          <a14:backgroundMark x1="42708" y1="56396" x2="44661" y2="60400"/>
                          <a14:backgroundMark x1="45052" y1="56152" x2="46745" y2="59375"/>
                          <a14:backgroundMark x1="48185" y1="62507" x2="48574" y2="63752"/>
                          <a14:backgroundMark x1="47786" y1="61230" x2="48151" y2="62397"/>
                          <a14:backgroundMark x1="49349" y1="65186" x2="50326" y2="66699"/>
                          <a14:backgroundMark x1="48958" y1="64697" x2="49609" y2="65576"/>
                          <a14:backgroundMark x1="45638" y1="63965" x2="45768" y2="65723"/>
                          <a14:backgroundMark x1="45443" y1="62451" x2="45768" y2="62988"/>
                          <a14:backgroundMark x1="47721" y1="61328" x2="47982" y2="61719"/>
                          <a14:backgroundMark x1="58724" y1="62744" x2="59766" y2="64844"/>
                          <a14:backgroundMark x1="60221" y1="62158" x2="59701" y2="63916"/>
                          <a14:backgroundMark x1="62500" y1="64990" x2="63021" y2="64795"/>
                          <a14:backgroundMark x1="62174" y1="59912" x2="62500" y2="60352"/>
                          <a14:backgroundMark x1="54427" y1="57373" x2="54427" y2="58105"/>
                          <a14:backgroundMark x1="54427" y1="56885" x2="54622" y2="57617"/>
                          <a14:backgroundMark x1="53581" y1="56055" x2="53060" y2="56348"/>
                          <a14:backgroundMark x1="56836" y1="43945" x2="60091" y2="46533"/>
                          <a14:backgroundMark x1="56706" y1="44141" x2="59245" y2="46143"/>
                          <a14:backgroundMark x1="44466" y1="49023" x2="46810" y2="51221"/>
                          <a14:backgroundMark x1="46029" y1="41357" x2="45703" y2="41113"/>
                          <a14:backgroundMark x1="44010" y1="48730" x2="43880" y2="48145"/>
                          <a14:backgroundMark x1="38932" y1="9521" x2="63281" y2="18652"/>
                          <a14:backgroundMark x1="63281" y1="18652" x2="63672" y2="18994"/>
                          <a14:backgroundMark x1="68945" y1="50684" x2="69401" y2="52002"/>
                          <a14:backgroundMark x1="62174" y1="48291" x2="63672" y2="49072"/>
                          <a14:backgroundMark x1="62305" y1="49316" x2="63932" y2="49170"/>
                          <a14:backgroundMark x1="60026" y1="60547" x2="59440" y2="58691"/>
                          <a14:backgroundMark x1="59505" y1="58301" x2="60417" y2="61035"/>
                          <a14:backgroundMark x1="62826" y1="60742" x2="63672" y2="62646"/>
                          <a14:backgroundMark x1="62630" y1="65771" x2="64909" y2="64697"/>
                          <a14:backgroundMark x1="62305" y1="65430" x2="65169" y2="64697"/>
                          <a14:backgroundMark x1="70052" y1="61035" x2="70833" y2="62402"/>
                          <a14:backgroundMark x1="63346" y1="62549" x2="63672" y2="64209"/>
                          <a14:backgroundMark x1="63281" y1="62695" x2="63672" y2="645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9" t="17977" r="29365" b="29965"/>
            <a:stretch/>
          </p:blipFill>
          <p:spPr>
            <a:xfrm>
              <a:off x="2794458" y="4673893"/>
              <a:ext cx="665789" cy="1134454"/>
            </a:xfrm>
            <a:prstGeom prst="rect">
              <a:avLst/>
            </a:prstGeom>
          </p:spPr>
        </p:pic>
        <p:sp>
          <p:nvSpPr>
            <p:cNvPr id="311" name="正方形/長方形 310">
              <a:extLst>
                <a:ext uri="{FF2B5EF4-FFF2-40B4-BE49-F238E27FC236}">
                  <a16:creationId xmlns:a16="http://schemas.microsoft.com/office/drawing/2014/main" id="{649D3270-6992-13A1-16DB-6E4574788B9A}"/>
                </a:ext>
              </a:extLst>
            </p:cNvPr>
            <p:cNvSpPr/>
            <p:nvPr/>
          </p:nvSpPr>
          <p:spPr>
            <a:xfrm>
              <a:off x="4089905" y="5413374"/>
              <a:ext cx="331241" cy="30330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8" name="直線矢印コネクタ 407">
              <a:extLst>
                <a:ext uri="{FF2B5EF4-FFF2-40B4-BE49-F238E27FC236}">
                  <a16:creationId xmlns:a16="http://schemas.microsoft.com/office/drawing/2014/main" id="{F4EA44A1-1AFC-C058-A9EE-A1DB2A4B78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8406" y="5864477"/>
              <a:ext cx="0" cy="182809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0" name="コネクタ: カギ線 419">
              <a:extLst>
                <a:ext uri="{FF2B5EF4-FFF2-40B4-BE49-F238E27FC236}">
                  <a16:creationId xmlns:a16="http://schemas.microsoft.com/office/drawing/2014/main" id="{BC0CE3FE-E04E-FF35-7D52-1FCEC69D8A15}"/>
                </a:ext>
              </a:extLst>
            </p:cNvPr>
            <p:cNvCxnSpPr>
              <a:cxnSpLocks/>
              <a:stCxn id="428" idx="2"/>
              <a:endCxn id="424" idx="1"/>
            </p:cNvCxnSpPr>
            <p:nvPr/>
          </p:nvCxnSpPr>
          <p:spPr>
            <a:xfrm rot="16200000" flipH="1">
              <a:off x="4827222" y="4393251"/>
              <a:ext cx="1703504" cy="1165777"/>
            </a:xfrm>
            <a:prstGeom prst="bentConnector2">
              <a:avLst/>
            </a:prstGeom>
            <a:ln w="3810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4" name="正方形/長方形 423">
              <a:extLst>
                <a:ext uri="{FF2B5EF4-FFF2-40B4-BE49-F238E27FC236}">
                  <a16:creationId xmlns:a16="http://schemas.microsoft.com/office/drawing/2014/main" id="{ED143475-5F66-17C2-484E-431EA43E8BA2}"/>
                </a:ext>
              </a:extLst>
            </p:cNvPr>
            <p:cNvSpPr/>
            <p:nvPr/>
          </p:nvSpPr>
          <p:spPr>
            <a:xfrm>
              <a:off x="6261863" y="5733649"/>
              <a:ext cx="399195" cy="18848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8" name="正方形/長方形 427">
              <a:extLst>
                <a:ext uri="{FF2B5EF4-FFF2-40B4-BE49-F238E27FC236}">
                  <a16:creationId xmlns:a16="http://schemas.microsoft.com/office/drawing/2014/main" id="{5EC8F6D7-6377-5D1F-0ED8-FD228DA993E9}"/>
                </a:ext>
              </a:extLst>
            </p:cNvPr>
            <p:cNvSpPr/>
            <p:nvPr/>
          </p:nvSpPr>
          <p:spPr>
            <a:xfrm>
              <a:off x="4896488" y="3918340"/>
              <a:ext cx="399195" cy="20604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1" name="正方形/長方形 450">
              <a:extLst>
                <a:ext uri="{FF2B5EF4-FFF2-40B4-BE49-F238E27FC236}">
                  <a16:creationId xmlns:a16="http://schemas.microsoft.com/office/drawing/2014/main" id="{31F6F95C-C24F-1A3D-58FE-1CA9DDA39EF9}"/>
                </a:ext>
              </a:extLst>
            </p:cNvPr>
            <p:cNvSpPr/>
            <p:nvPr/>
          </p:nvSpPr>
          <p:spPr>
            <a:xfrm>
              <a:off x="6252397" y="5251595"/>
              <a:ext cx="399195" cy="27284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1" name="正方形/長方形 490">
              <a:extLst>
                <a:ext uri="{FF2B5EF4-FFF2-40B4-BE49-F238E27FC236}">
                  <a16:creationId xmlns:a16="http://schemas.microsoft.com/office/drawing/2014/main" id="{C7703DAA-8042-90E2-BF2C-9F5C9701F1A6}"/>
                </a:ext>
              </a:extLst>
            </p:cNvPr>
            <p:cNvSpPr/>
            <p:nvPr/>
          </p:nvSpPr>
          <p:spPr>
            <a:xfrm>
              <a:off x="4089905" y="5311316"/>
              <a:ext cx="331241" cy="30330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7" name="正方形/長方形 496">
              <a:extLst>
                <a:ext uri="{FF2B5EF4-FFF2-40B4-BE49-F238E27FC236}">
                  <a16:creationId xmlns:a16="http://schemas.microsoft.com/office/drawing/2014/main" id="{24FB468B-AD9C-AC17-78C6-3EC6C68A6D34}"/>
                </a:ext>
              </a:extLst>
            </p:cNvPr>
            <p:cNvSpPr/>
            <p:nvPr/>
          </p:nvSpPr>
          <p:spPr>
            <a:xfrm>
              <a:off x="6261863" y="5568013"/>
              <a:ext cx="399195" cy="27284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8" name="正方形/長方形 507">
              <a:extLst>
                <a:ext uri="{FF2B5EF4-FFF2-40B4-BE49-F238E27FC236}">
                  <a16:creationId xmlns:a16="http://schemas.microsoft.com/office/drawing/2014/main" id="{809DA948-13D3-1B8D-E41A-6DCC688D0ABC}"/>
                </a:ext>
              </a:extLst>
            </p:cNvPr>
            <p:cNvSpPr/>
            <p:nvPr/>
          </p:nvSpPr>
          <p:spPr>
            <a:xfrm>
              <a:off x="5103638" y="3925047"/>
              <a:ext cx="399195" cy="20604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1" name="正方形/長方形 520">
              <a:extLst>
                <a:ext uri="{FF2B5EF4-FFF2-40B4-BE49-F238E27FC236}">
                  <a16:creationId xmlns:a16="http://schemas.microsoft.com/office/drawing/2014/main" id="{F4F88926-6341-99F6-0CA9-5CB8621B6058}"/>
                </a:ext>
              </a:extLst>
            </p:cNvPr>
            <p:cNvSpPr/>
            <p:nvPr/>
          </p:nvSpPr>
          <p:spPr>
            <a:xfrm>
              <a:off x="4695648" y="3925047"/>
              <a:ext cx="399195" cy="20604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41" name="直線矢印コネクタ 540">
              <a:extLst>
                <a:ext uri="{FF2B5EF4-FFF2-40B4-BE49-F238E27FC236}">
                  <a16:creationId xmlns:a16="http://schemas.microsoft.com/office/drawing/2014/main" id="{BA194F3B-DDA8-4B7D-6547-294F63897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02060" y="2749733"/>
              <a:ext cx="1" cy="2834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1431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矢印: 下 2">
            <a:extLst>
              <a:ext uri="{FF2B5EF4-FFF2-40B4-BE49-F238E27FC236}">
                <a16:creationId xmlns:a16="http://schemas.microsoft.com/office/drawing/2014/main" id="{31E1578C-D0D1-C2C7-7E30-627BE5BF9984}"/>
              </a:ext>
            </a:extLst>
          </p:cNvPr>
          <p:cNvSpPr/>
          <p:nvPr/>
        </p:nvSpPr>
        <p:spPr>
          <a:xfrm rot="3672696">
            <a:off x="6706144" y="2234640"/>
            <a:ext cx="347324" cy="3386104"/>
          </a:xfrm>
          <a:prstGeom prst="downArrow">
            <a:avLst>
              <a:gd name="adj1" fmla="val 43767"/>
              <a:gd name="adj2" fmla="val 1056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建物, 道路, 乗る, 市 が含まれている画像&#10;&#10;自動的に生成された説明">
            <a:extLst>
              <a:ext uri="{FF2B5EF4-FFF2-40B4-BE49-F238E27FC236}">
                <a16:creationId xmlns:a16="http://schemas.microsoft.com/office/drawing/2014/main" id="{00F52BB7-2A43-6910-8EA4-908A56DAF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8" t="-426" r="-178" b="5617"/>
          <a:stretch/>
        </p:blipFill>
        <p:spPr>
          <a:xfrm>
            <a:off x="7567325" y="3407762"/>
            <a:ext cx="2520344" cy="24890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図 4" descr="草, 屋外, 建物, バイク が含まれている画像&#10;&#10;自動的に生成された説明">
            <a:extLst>
              <a:ext uri="{FF2B5EF4-FFF2-40B4-BE49-F238E27FC236}">
                <a16:creationId xmlns:a16="http://schemas.microsoft.com/office/drawing/2014/main" id="{399D8B8D-FB2B-8176-0164-662D7E087E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5" t="25808" r="46235" b="-1"/>
          <a:stretch/>
        </p:blipFill>
        <p:spPr>
          <a:xfrm>
            <a:off x="7459307" y="1040853"/>
            <a:ext cx="2651988" cy="22586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図 5" descr="人, 屋内, 男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5521218-8148-C98E-F030-BEB33B5B9C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t="857" r="53072"/>
          <a:stretch/>
        </p:blipFill>
        <p:spPr>
          <a:xfrm>
            <a:off x="3056266" y="1532422"/>
            <a:ext cx="2123473" cy="4116469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13CCD3A-4F9B-0167-0CA8-8B1E4A0B0F85}"/>
              </a:ext>
            </a:extLst>
          </p:cNvPr>
          <p:cNvCxnSpPr>
            <a:cxnSpLocks/>
          </p:cNvCxnSpPr>
          <p:nvPr/>
        </p:nvCxnSpPr>
        <p:spPr>
          <a:xfrm>
            <a:off x="3402333" y="4024883"/>
            <a:ext cx="0" cy="858706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ED670D66-2AB7-4F32-F13A-BFBE9A9C2027}"/>
              </a:ext>
            </a:extLst>
          </p:cNvPr>
          <p:cNvCxnSpPr>
            <a:cxnSpLocks/>
          </p:cNvCxnSpPr>
          <p:nvPr/>
        </p:nvCxnSpPr>
        <p:spPr>
          <a:xfrm>
            <a:off x="4484841" y="3777897"/>
            <a:ext cx="0" cy="858706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E68EBAF-D8C3-020F-E205-AA8849C77994}"/>
              </a:ext>
            </a:extLst>
          </p:cNvPr>
          <p:cNvCxnSpPr>
            <a:cxnSpLocks/>
          </p:cNvCxnSpPr>
          <p:nvPr/>
        </p:nvCxnSpPr>
        <p:spPr>
          <a:xfrm flipH="1" flipV="1">
            <a:off x="4437080" y="5134465"/>
            <a:ext cx="552949" cy="32642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円弧 9">
            <a:extLst>
              <a:ext uri="{FF2B5EF4-FFF2-40B4-BE49-F238E27FC236}">
                <a16:creationId xmlns:a16="http://schemas.microsoft.com/office/drawing/2014/main" id="{E63180B0-12D4-711D-BD2D-C841275D0FFF}"/>
              </a:ext>
            </a:extLst>
          </p:cNvPr>
          <p:cNvSpPr/>
          <p:nvPr/>
        </p:nvSpPr>
        <p:spPr>
          <a:xfrm>
            <a:off x="4588447" y="5012204"/>
            <a:ext cx="316951" cy="405124"/>
          </a:xfrm>
          <a:prstGeom prst="arc">
            <a:avLst>
              <a:gd name="adj1" fmla="val 11663273"/>
              <a:gd name="adj2" fmla="val 1588610"/>
            </a:avLst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43CB259-C448-ED80-B47F-4E7B70CB54B4}"/>
              </a:ext>
            </a:extLst>
          </p:cNvPr>
          <p:cNvCxnSpPr>
            <a:cxnSpLocks/>
          </p:cNvCxnSpPr>
          <p:nvPr/>
        </p:nvCxnSpPr>
        <p:spPr>
          <a:xfrm>
            <a:off x="7771969" y="5410054"/>
            <a:ext cx="1082895" cy="367146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C9FAE83-2841-123E-7CD0-B856510ADC49}"/>
              </a:ext>
            </a:extLst>
          </p:cNvPr>
          <p:cNvCxnSpPr>
            <a:cxnSpLocks/>
          </p:cNvCxnSpPr>
          <p:nvPr/>
        </p:nvCxnSpPr>
        <p:spPr>
          <a:xfrm flipH="1">
            <a:off x="8447431" y="2617988"/>
            <a:ext cx="1002157" cy="520599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75C6BD7D-D2F7-E0CC-D336-D449C9BC034B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582080" y="2013187"/>
            <a:ext cx="1971975" cy="1628480"/>
          </a:xfrm>
          <a:prstGeom prst="straightConnector1">
            <a:avLst/>
          </a:prstGeom>
          <a:ln w="57150">
            <a:solidFill>
              <a:srgbClr val="D29E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E1377F2-1DF8-3DD3-5FA1-F22873D57F8F}"/>
              </a:ext>
            </a:extLst>
          </p:cNvPr>
          <p:cNvSpPr txBox="1"/>
          <p:nvPr/>
        </p:nvSpPr>
        <p:spPr>
          <a:xfrm>
            <a:off x="5279669" y="4883508"/>
            <a:ext cx="2640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b="1" dirty="0">
                <a:solidFill>
                  <a:schemeClr val="accent1"/>
                </a:solidFill>
              </a:rPr>
              <a:t>Movement status</a:t>
            </a:r>
            <a:endParaRPr kumimoji="1" lang="ja-JP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5069FFD-69A8-BEDB-742E-82755DDE8D36}"/>
              </a:ext>
            </a:extLst>
          </p:cNvPr>
          <p:cNvSpPr txBox="1"/>
          <p:nvPr/>
        </p:nvSpPr>
        <p:spPr>
          <a:xfrm>
            <a:off x="7704312" y="5593627"/>
            <a:ext cx="113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chemeClr val="accent1"/>
                </a:solidFill>
              </a:rPr>
              <a:t>Speed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  <p:sp>
        <p:nvSpPr>
          <p:cNvPr id="16" name="矢印: 下 15">
            <a:extLst>
              <a:ext uri="{FF2B5EF4-FFF2-40B4-BE49-F238E27FC236}">
                <a16:creationId xmlns:a16="http://schemas.microsoft.com/office/drawing/2014/main" id="{6CC68780-7343-6668-DA08-61E000C8B8BB}"/>
              </a:ext>
            </a:extLst>
          </p:cNvPr>
          <p:cNvSpPr/>
          <p:nvPr/>
        </p:nvSpPr>
        <p:spPr>
          <a:xfrm rot="5400000">
            <a:off x="6403137" y="4268005"/>
            <a:ext cx="301891" cy="2371812"/>
          </a:xfrm>
          <a:prstGeom prst="downArrow">
            <a:avLst>
              <a:gd name="adj1" fmla="val 50000"/>
              <a:gd name="adj2" fmla="val 78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98FCB474-487B-37CA-CA07-03BAC24E7DE3}"/>
              </a:ext>
            </a:extLst>
          </p:cNvPr>
          <p:cNvCxnSpPr>
            <a:cxnSpLocks/>
          </p:cNvCxnSpPr>
          <p:nvPr/>
        </p:nvCxnSpPr>
        <p:spPr>
          <a:xfrm flipV="1">
            <a:off x="3379281" y="2684823"/>
            <a:ext cx="4632784" cy="3661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3F85736C-EE75-9BA3-DF3C-E91FED4C1661}"/>
              </a:ext>
            </a:extLst>
          </p:cNvPr>
          <p:cNvCxnSpPr>
            <a:cxnSpLocks/>
          </p:cNvCxnSpPr>
          <p:nvPr/>
        </p:nvCxnSpPr>
        <p:spPr>
          <a:xfrm>
            <a:off x="3631369" y="3888344"/>
            <a:ext cx="0" cy="858706"/>
          </a:xfrm>
          <a:prstGeom prst="straightConnector1">
            <a:avLst/>
          </a:prstGeom>
          <a:ln w="57150">
            <a:solidFill>
              <a:schemeClr val="accent1">
                <a:alpha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D58ADC29-2DD3-C7D1-B06B-698840ABF25B}"/>
              </a:ext>
            </a:extLst>
          </p:cNvPr>
          <p:cNvCxnSpPr>
            <a:cxnSpLocks/>
          </p:cNvCxnSpPr>
          <p:nvPr/>
        </p:nvCxnSpPr>
        <p:spPr>
          <a:xfrm flipH="1" flipV="1">
            <a:off x="3363791" y="5158031"/>
            <a:ext cx="296487" cy="49685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円弧 21">
            <a:extLst>
              <a:ext uri="{FF2B5EF4-FFF2-40B4-BE49-F238E27FC236}">
                <a16:creationId xmlns:a16="http://schemas.microsoft.com/office/drawing/2014/main" id="{4A7F2D02-4913-6A6C-2E36-5A453835A6E6}"/>
              </a:ext>
            </a:extLst>
          </p:cNvPr>
          <p:cNvSpPr/>
          <p:nvPr/>
        </p:nvSpPr>
        <p:spPr>
          <a:xfrm>
            <a:off x="3363791" y="5166603"/>
            <a:ext cx="415942" cy="588580"/>
          </a:xfrm>
          <a:prstGeom prst="arc">
            <a:avLst>
              <a:gd name="adj1" fmla="val 15986035"/>
              <a:gd name="adj2" fmla="val 549083"/>
            </a:avLst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 descr="屋外, 道路, 草, 自然 が含まれている画像&#10;&#10;自動的に生成された説明">
            <a:extLst>
              <a:ext uri="{FF2B5EF4-FFF2-40B4-BE49-F238E27FC236}">
                <a16:creationId xmlns:a16="http://schemas.microsoft.com/office/drawing/2014/main" id="{074051A9-4277-AAC8-C53F-A2986D180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921" y="401071"/>
            <a:ext cx="2008981" cy="100449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図 24" descr="天井, 屋内, テーブル, 建物 が含まれている画像&#10;&#10;自動的に生成された説明">
            <a:extLst>
              <a:ext uri="{FF2B5EF4-FFF2-40B4-BE49-F238E27FC236}">
                <a16:creationId xmlns:a16="http://schemas.microsoft.com/office/drawing/2014/main" id="{829026B8-94DF-A4D6-A38A-B96F5D38EC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64" y="1501783"/>
            <a:ext cx="2045616" cy="102280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24FA86D3-299F-4838-19F7-D3D93EDFC782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519902" y="903317"/>
            <a:ext cx="1681848" cy="510191"/>
          </a:xfrm>
          <a:prstGeom prst="straightConnector1">
            <a:avLst/>
          </a:prstGeom>
          <a:ln w="57150">
            <a:solidFill>
              <a:srgbClr val="D29E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3D6C6F6-144C-9B31-E829-53337FFC4240}"/>
              </a:ext>
            </a:extLst>
          </p:cNvPr>
          <p:cNvSpPr txBox="1"/>
          <p:nvPr/>
        </p:nvSpPr>
        <p:spPr>
          <a:xfrm>
            <a:off x="5368178" y="3116071"/>
            <a:ext cx="1657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b="1" dirty="0">
                <a:solidFill>
                  <a:srgbClr val="FF0000"/>
                </a:solidFill>
              </a:rPr>
              <a:t>Movement command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9FC7966-CFEF-3E2A-8BCC-817949DFF8E3}"/>
              </a:ext>
            </a:extLst>
          </p:cNvPr>
          <p:cNvSpPr txBox="1"/>
          <p:nvPr/>
        </p:nvSpPr>
        <p:spPr>
          <a:xfrm>
            <a:off x="6801020" y="606347"/>
            <a:ext cx="1199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D29E00"/>
                </a:solidFill>
              </a:rPr>
              <a:t>Video</a:t>
            </a:r>
            <a:endParaRPr kumimoji="1" lang="ja-JP" altLang="en-US" sz="2400" b="1" dirty="0">
              <a:solidFill>
                <a:srgbClr val="D29E00"/>
              </a:solidFill>
            </a:endParaRP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22C4E052-2774-5447-D6B8-663DDB97DD67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4102134" y="903317"/>
            <a:ext cx="408787" cy="881770"/>
          </a:xfrm>
          <a:prstGeom prst="line">
            <a:avLst/>
          </a:prstGeom>
          <a:ln w="38100">
            <a:solidFill>
              <a:srgbClr val="D29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F853DB7E-273A-A06D-A005-36B2021EAC9C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102134" y="1760566"/>
            <a:ext cx="434330" cy="252621"/>
          </a:xfrm>
          <a:prstGeom prst="line">
            <a:avLst/>
          </a:prstGeom>
          <a:ln w="38100">
            <a:solidFill>
              <a:srgbClr val="D29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A90F460-B504-18AB-DF47-420A56FDD4A3}"/>
              </a:ext>
            </a:extLst>
          </p:cNvPr>
          <p:cNvSpPr txBox="1"/>
          <p:nvPr/>
        </p:nvSpPr>
        <p:spPr>
          <a:xfrm>
            <a:off x="2731556" y="5795098"/>
            <a:ext cx="2938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chemeClr val="accent6"/>
                </a:solidFill>
              </a:rPr>
              <a:t>Body motion</a:t>
            </a:r>
            <a:r>
              <a:rPr lang="ja-JP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ja-JP" sz="2000" b="1" dirty="0">
                <a:solidFill>
                  <a:schemeClr val="accent6"/>
                </a:solidFill>
              </a:rPr>
              <a:t>display</a:t>
            </a:r>
            <a:endParaRPr kumimoji="1" lang="ja-JP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C65616D2-36F4-7967-BBF8-7DCC2B2707DF}"/>
              </a:ext>
            </a:extLst>
          </p:cNvPr>
          <p:cNvSpPr/>
          <p:nvPr/>
        </p:nvSpPr>
        <p:spPr>
          <a:xfrm>
            <a:off x="2797964" y="3408790"/>
            <a:ext cx="2513283" cy="236696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DBF4769B-DAE4-4765-28E3-16DB237322E4}"/>
              </a:ext>
            </a:extLst>
          </p:cNvPr>
          <p:cNvSpPr txBox="1"/>
          <p:nvPr/>
        </p:nvSpPr>
        <p:spPr>
          <a:xfrm>
            <a:off x="6581573" y="1612791"/>
            <a:ext cx="110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D29E00"/>
                </a:solidFill>
              </a:rPr>
              <a:t>Video</a:t>
            </a:r>
            <a:endParaRPr kumimoji="1" lang="ja-JP" altLang="en-US" sz="2400" b="1" dirty="0">
              <a:solidFill>
                <a:srgbClr val="D29E00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2E98FD93-DF52-1888-3160-4FA82B72BD19}"/>
              </a:ext>
            </a:extLst>
          </p:cNvPr>
          <p:cNvCxnSpPr>
            <a:cxnSpLocks/>
          </p:cNvCxnSpPr>
          <p:nvPr/>
        </p:nvCxnSpPr>
        <p:spPr>
          <a:xfrm>
            <a:off x="3410053" y="3064348"/>
            <a:ext cx="4853675" cy="18256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B9E7D47-04DA-C96B-C2AC-53E67C96C486}"/>
              </a:ext>
            </a:extLst>
          </p:cNvPr>
          <p:cNvSpPr txBox="1"/>
          <p:nvPr/>
        </p:nvSpPr>
        <p:spPr>
          <a:xfrm>
            <a:off x="9037180" y="2734135"/>
            <a:ext cx="113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accent1"/>
                </a:solidFill>
              </a:rPr>
              <a:t>Speed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825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矢印: 下 2">
            <a:extLst>
              <a:ext uri="{FF2B5EF4-FFF2-40B4-BE49-F238E27FC236}">
                <a16:creationId xmlns:a16="http://schemas.microsoft.com/office/drawing/2014/main" id="{31E1578C-D0D1-C2C7-7E30-627BE5BF9984}"/>
              </a:ext>
            </a:extLst>
          </p:cNvPr>
          <p:cNvSpPr/>
          <p:nvPr/>
        </p:nvSpPr>
        <p:spPr>
          <a:xfrm rot="3672696">
            <a:off x="6706144" y="2234640"/>
            <a:ext cx="347324" cy="3386104"/>
          </a:xfrm>
          <a:prstGeom prst="downArrow">
            <a:avLst>
              <a:gd name="adj1" fmla="val 43767"/>
              <a:gd name="adj2" fmla="val 1056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建物, 道路, 乗る, 市 が含まれている画像&#10;&#10;自動的に生成された説明">
            <a:extLst>
              <a:ext uri="{FF2B5EF4-FFF2-40B4-BE49-F238E27FC236}">
                <a16:creationId xmlns:a16="http://schemas.microsoft.com/office/drawing/2014/main" id="{00F52BB7-2A43-6910-8EA4-908A56DAF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8" t="-426" r="-178" b="5617"/>
          <a:stretch/>
        </p:blipFill>
        <p:spPr>
          <a:xfrm>
            <a:off x="7567325" y="3407762"/>
            <a:ext cx="2520344" cy="24890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図 4" descr="草, 屋外, 建物, バイク が含まれている画像&#10;&#10;自動的に生成された説明">
            <a:extLst>
              <a:ext uri="{FF2B5EF4-FFF2-40B4-BE49-F238E27FC236}">
                <a16:creationId xmlns:a16="http://schemas.microsoft.com/office/drawing/2014/main" id="{399D8B8D-FB2B-8176-0164-662D7E087E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5" t="25808" r="46235" b="-1"/>
          <a:stretch/>
        </p:blipFill>
        <p:spPr>
          <a:xfrm>
            <a:off x="7459307" y="1040853"/>
            <a:ext cx="2651988" cy="22586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図 5" descr="人, 屋内, 男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5521218-8148-C98E-F030-BEB33B5B9C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t="857" r="53072"/>
          <a:stretch/>
        </p:blipFill>
        <p:spPr>
          <a:xfrm>
            <a:off x="3056266" y="1532422"/>
            <a:ext cx="2123473" cy="4116469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13CCD3A-4F9B-0167-0CA8-8B1E4A0B0F85}"/>
              </a:ext>
            </a:extLst>
          </p:cNvPr>
          <p:cNvCxnSpPr>
            <a:cxnSpLocks/>
          </p:cNvCxnSpPr>
          <p:nvPr/>
        </p:nvCxnSpPr>
        <p:spPr>
          <a:xfrm>
            <a:off x="3402333" y="4024883"/>
            <a:ext cx="0" cy="858706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ED670D66-2AB7-4F32-F13A-BFBE9A9C2027}"/>
              </a:ext>
            </a:extLst>
          </p:cNvPr>
          <p:cNvCxnSpPr>
            <a:cxnSpLocks/>
          </p:cNvCxnSpPr>
          <p:nvPr/>
        </p:nvCxnSpPr>
        <p:spPr>
          <a:xfrm>
            <a:off x="4484841" y="3777897"/>
            <a:ext cx="0" cy="858706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E68EBAF-D8C3-020F-E205-AA8849C77994}"/>
              </a:ext>
            </a:extLst>
          </p:cNvPr>
          <p:cNvCxnSpPr>
            <a:cxnSpLocks/>
          </p:cNvCxnSpPr>
          <p:nvPr/>
        </p:nvCxnSpPr>
        <p:spPr>
          <a:xfrm flipH="1" flipV="1">
            <a:off x="4437080" y="5134465"/>
            <a:ext cx="552949" cy="32642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円弧 9">
            <a:extLst>
              <a:ext uri="{FF2B5EF4-FFF2-40B4-BE49-F238E27FC236}">
                <a16:creationId xmlns:a16="http://schemas.microsoft.com/office/drawing/2014/main" id="{E63180B0-12D4-711D-BD2D-C841275D0FFF}"/>
              </a:ext>
            </a:extLst>
          </p:cNvPr>
          <p:cNvSpPr/>
          <p:nvPr/>
        </p:nvSpPr>
        <p:spPr>
          <a:xfrm>
            <a:off x="4588447" y="5012204"/>
            <a:ext cx="316951" cy="405124"/>
          </a:xfrm>
          <a:prstGeom prst="arc">
            <a:avLst>
              <a:gd name="adj1" fmla="val 11663273"/>
              <a:gd name="adj2" fmla="val 1588610"/>
            </a:avLst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43CB259-C448-ED80-B47F-4E7B70CB54B4}"/>
              </a:ext>
            </a:extLst>
          </p:cNvPr>
          <p:cNvCxnSpPr>
            <a:cxnSpLocks/>
          </p:cNvCxnSpPr>
          <p:nvPr/>
        </p:nvCxnSpPr>
        <p:spPr>
          <a:xfrm>
            <a:off x="7771969" y="5410054"/>
            <a:ext cx="1082895" cy="367146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C9FAE83-2841-123E-7CD0-B856510ADC49}"/>
              </a:ext>
            </a:extLst>
          </p:cNvPr>
          <p:cNvCxnSpPr>
            <a:cxnSpLocks/>
          </p:cNvCxnSpPr>
          <p:nvPr/>
        </p:nvCxnSpPr>
        <p:spPr>
          <a:xfrm flipH="1">
            <a:off x="8447431" y="2617988"/>
            <a:ext cx="1002157" cy="520599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75C6BD7D-D2F7-E0CC-D336-D449C9BC034B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582080" y="2013187"/>
            <a:ext cx="1971975" cy="1628480"/>
          </a:xfrm>
          <a:prstGeom prst="straightConnector1">
            <a:avLst/>
          </a:prstGeom>
          <a:ln w="57150">
            <a:solidFill>
              <a:srgbClr val="D29E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E1377F2-1DF8-3DD3-5FA1-F22873D57F8F}"/>
              </a:ext>
            </a:extLst>
          </p:cNvPr>
          <p:cNvSpPr txBox="1"/>
          <p:nvPr/>
        </p:nvSpPr>
        <p:spPr>
          <a:xfrm>
            <a:off x="5279669" y="4883508"/>
            <a:ext cx="2640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b="1" dirty="0">
                <a:solidFill>
                  <a:schemeClr val="accent1"/>
                </a:solidFill>
              </a:rPr>
              <a:t>Movement status</a:t>
            </a:r>
            <a:endParaRPr kumimoji="1" lang="ja-JP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5069FFD-69A8-BEDB-742E-82755DDE8D36}"/>
              </a:ext>
            </a:extLst>
          </p:cNvPr>
          <p:cNvSpPr txBox="1"/>
          <p:nvPr/>
        </p:nvSpPr>
        <p:spPr>
          <a:xfrm>
            <a:off x="7704312" y="5593627"/>
            <a:ext cx="113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chemeClr val="accent1"/>
                </a:solidFill>
              </a:rPr>
              <a:t>Speed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  <p:sp>
        <p:nvSpPr>
          <p:cNvPr id="16" name="矢印: 下 15">
            <a:extLst>
              <a:ext uri="{FF2B5EF4-FFF2-40B4-BE49-F238E27FC236}">
                <a16:creationId xmlns:a16="http://schemas.microsoft.com/office/drawing/2014/main" id="{6CC68780-7343-6668-DA08-61E000C8B8BB}"/>
              </a:ext>
            </a:extLst>
          </p:cNvPr>
          <p:cNvSpPr/>
          <p:nvPr/>
        </p:nvSpPr>
        <p:spPr>
          <a:xfrm rot="5400000">
            <a:off x="6403137" y="4268005"/>
            <a:ext cx="301891" cy="2371812"/>
          </a:xfrm>
          <a:prstGeom prst="downArrow">
            <a:avLst>
              <a:gd name="adj1" fmla="val 50000"/>
              <a:gd name="adj2" fmla="val 78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98FCB474-487B-37CA-CA07-03BAC24E7DE3}"/>
              </a:ext>
            </a:extLst>
          </p:cNvPr>
          <p:cNvCxnSpPr>
            <a:cxnSpLocks/>
          </p:cNvCxnSpPr>
          <p:nvPr/>
        </p:nvCxnSpPr>
        <p:spPr>
          <a:xfrm flipV="1">
            <a:off x="3379281" y="2684823"/>
            <a:ext cx="4632784" cy="3661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3F85736C-EE75-9BA3-DF3C-E91FED4C1661}"/>
              </a:ext>
            </a:extLst>
          </p:cNvPr>
          <p:cNvCxnSpPr>
            <a:cxnSpLocks/>
          </p:cNvCxnSpPr>
          <p:nvPr/>
        </p:nvCxnSpPr>
        <p:spPr>
          <a:xfrm>
            <a:off x="3631369" y="3888344"/>
            <a:ext cx="0" cy="858706"/>
          </a:xfrm>
          <a:prstGeom prst="straightConnector1">
            <a:avLst/>
          </a:prstGeom>
          <a:ln w="57150">
            <a:solidFill>
              <a:schemeClr val="accent1">
                <a:alpha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D58ADC29-2DD3-C7D1-B06B-698840ABF25B}"/>
              </a:ext>
            </a:extLst>
          </p:cNvPr>
          <p:cNvCxnSpPr>
            <a:cxnSpLocks/>
          </p:cNvCxnSpPr>
          <p:nvPr/>
        </p:nvCxnSpPr>
        <p:spPr>
          <a:xfrm flipH="1" flipV="1">
            <a:off x="3363791" y="5158031"/>
            <a:ext cx="296487" cy="49685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円弧 21">
            <a:extLst>
              <a:ext uri="{FF2B5EF4-FFF2-40B4-BE49-F238E27FC236}">
                <a16:creationId xmlns:a16="http://schemas.microsoft.com/office/drawing/2014/main" id="{4A7F2D02-4913-6A6C-2E36-5A453835A6E6}"/>
              </a:ext>
            </a:extLst>
          </p:cNvPr>
          <p:cNvSpPr/>
          <p:nvPr/>
        </p:nvSpPr>
        <p:spPr>
          <a:xfrm>
            <a:off x="3363791" y="5166603"/>
            <a:ext cx="415942" cy="588580"/>
          </a:xfrm>
          <a:prstGeom prst="arc">
            <a:avLst>
              <a:gd name="adj1" fmla="val 15986035"/>
              <a:gd name="adj2" fmla="val 549083"/>
            </a:avLst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 descr="屋外, 道路, 草, 自然 が含まれている画像&#10;&#10;自動的に生成された説明">
            <a:extLst>
              <a:ext uri="{FF2B5EF4-FFF2-40B4-BE49-F238E27FC236}">
                <a16:creationId xmlns:a16="http://schemas.microsoft.com/office/drawing/2014/main" id="{074051A9-4277-AAC8-C53F-A2986D180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921" y="401071"/>
            <a:ext cx="2008981" cy="100449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図 24" descr="天井, 屋内, テーブル, 建物 が含まれている画像&#10;&#10;自動的に生成された説明">
            <a:extLst>
              <a:ext uri="{FF2B5EF4-FFF2-40B4-BE49-F238E27FC236}">
                <a16:creationId xmlns:a16="http://schemas.microsoft.com/office/drawing/2014/main" id="{829026B8-94DF-A4D6-A38A-B96F5D38EC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64" y="1501783"/>
            <a:ext cx="2045616" cy="102280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24FA86D3-299F-4838-19F7-D3D93EDFC782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519902" y="903317"/>
            <a:ext cx="1681848" cy="510191"/>
          </a:xfrm>
          <a:prstGeom prst="straightConnector1">
            <a:avLst/>
          </a:prstGeom>
          <a:ln w="57150">
            <a:solidFill>
              <a:srgbClr val="D29E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3D6C6F6-144C-9B31-E829-53337FFC4240}"/>
              </a:ext>
            </a:extLst>
          </p:cNvPr>
          <p:cNvSpPr txBox="1"/>
          <p:nvPr/>
        </p:nvSpPr>
        <p:spPr>
          <a:xfrm>
            <a:off x="5368178" y="3116071"/>
            <a:ext cx="1657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b="1" dirty="0">
                <a:solidFill>
                  <a:srgbClr val="FF0000"/>
                </a:solidFill>
              </a:rPr>
              <a:t>Movement command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9FC7966-CFEF-3E2A-8BCC-817949DFF8E3}"/>
              </a:ext>
            </a:extLst>
          </p:cNvPr>
          <p:cNvSpPr txBox="1"/>
          <p:nvPr/>
        </p:nvSpPr>
        <p:spPr>
          <a:xfrm>
            <a:off x="6801020" y="606347"/>
            <a:ext cx="1199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D29E00"/>
                </a:solidFill>
              </a:rPr>
              <a:t>Video</a:t>
            </a:r>
            <a:endParaRPr kumimoji="1" lang="ja-JP" altLang="en-US" sz="2400" b="1" dirty="0">
              <a:solidFill>
                <a:srgbClr val="D29E00"/>
              </a:solidFill>
            </a:endParaRP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22C4E052-2774-5447-D6B8-663DDB97DD67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4102134" y="903317"/>
            <a:ext cx="408787" cy="881770"/>
          </a:xfrm>
          <a:prstGeom prst="line">
            <a:avLst/>
          </a:prstGeom>
          <a:ln w="38100">
            <a:solidFill>
              <a:srgbClr val="D29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F853DB7E-273A-A06D-A005-36B2021EAC9C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102134" y="1760566"/>
            <a:ext cx="434330" cy="252621"/>
          </a:xfrm>
          <a:prstGeom prst="line">
            <a:avLst/>
          </a:prstGeom>
          <a:ln w="38100">
            <a:solidFill>
              <a:srgbClr val="D29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A90F460-B504-18AB-DF47-420A56FDD4A3}"/>
              </a:ext>
            </a:extLst>
          </p:cNvPr>
          <p:cNvSpPr txBox="1"/>
          <p:nvPr/>
        </p:nvSpPr>
        <p:spPr>
          <a:xfrm>
            <a:off x="2731556" y="5795098"/>
            <a:ext cx="2938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chemeClr val="accent6"/>
                </a:solidFill>
              </a:rPr>
              <a:t>Body motion</a:t>
            </a:r>
            <a:r>
              <a:rPr lang="ja-JP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ja-JP" sz="2000" b="1" dirty="0">
                <a:solidFill>
                  <a:schemeClr val="accent6"/>
                </a:solidFill>
              </a:rPr>
              <a:t>display</a:t>
            </a:r>
            <a:endParaRPr kumimoji="1" lang="ja-JP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C65616D2-36F4-7967-BBF8-7DCC2B2707DF}"/>
              </a:ext>
            </a:extLst>
          </p:cNvPr>
          <p:cNvSpPr/>
          <p:nvPr/>
        </p:nvSpPr>
        <p:spPr>
          <a:xfrm>
            <a:off x="2797964" y="3408790"/>
            <a:ext cx="2513283" cy="236696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DBF4769B-DAE4-4765-28E3-16DB237322E4}"/>
              </a:ext>
            </a:extLst>
          </p:cNvPr>
          <p:cNvSpPr txBox="1"/>
          <p:nvPr/>
        </p:nvSpPr>
        <p:spPr>
          <a:xfrm>
            <a:off x="6581573" y="1612791"/>
            <a:ext cx="110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D29E00"/>
                </a:solidFill>
              </a:rPr>
              <a:t>Video</a:t>
            </a:r>
            <a:endParaRPr kumimoji="1" lang="ja-JP" altLang="en-US" sz="2400" b="1" dirty="0">
              <a:solidFill>
                <a:srgbClr val="D29E00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2E98FD93-DF52-1888-3160-4FA82B72BD19}"/>
              </a:ext>
            </a:extLst>
          </p:cNvPr>
          <p:cNvCxnSpPr>
            <a:cxnSpLocks/>
          </p:cNvCxnSpPr>
          <p:nvPr/>
        </p:nvCxnSpPr>
        <p:spPr>
          <a:xfrm>
            <a:off x="3410053" y="3064348"/>
            <a:ext cx="4853675" cy="18256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B9E7D47-04DA-C96B-C2AC-53E67C96C486}"/>
              </a:ext>
            </a:extLst>
          </p:cNvPr>
          <p:cNvSpPr txBox="1"/>
          <p:nvPr/>
        </p:nvSpPr>
        <p:spPr>
          <a:xfrm>
            <a:off x="9037180" y="2734135"/>
            <a:ext cx="113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accent1"/>
                </a:solidFill>
              </a:rPr>
              <a:t>Speed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97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7A0EC25-72D3-4BF2-95FD-E114C5590A7F}"/>
              </a:ext>
            </a:extLst>
          </p:cNvPr>
          <p:cNvSpPr/>
          <p:nvPr/>
        </p:nvSpPr>
        <p:spPr>
          <a:xfrm>
            <a:off x="7445049" y="998424"/>
            <a:ext cx="4746951" cy="4624359"/>
          </a:xfrm>
          <a:prstGeom prst="rect">
            <a:avLst/>
          </a:prstGeom>
          <a:gradFill flip="none" rotWithShape="1">
            <a:gsLst>
              <a:gs pos="62000">
                <a:schemeClr val="tx1"/>
              </a:gs>
              <a:gs pos="100000">
                <a:schemeClr val="tx1"/>
              </a:gs>
              <a:gs pos="13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思考の吹き出し: 雲形 3">
            <a:extLst>
              <a:ext uri="{FF2B5EF4-FFF2-40B4-BE49-F238E27FC236}">
                <a16:creationId xmlns:a16="http://schemas.microsoft.com/office/drawing/2014/main" id="{7C6F8D67-8D58-E93B-1CC4-4E9F4B91D666}"/>
              </a:ext>
            </a:extLst>
          </p:cNvPr>
          <p:cNvSpPr/>
          <p:nvPr/>
        </p:nvSpPr>
        <p:spPr>
          <a:xfrm>
            <a:off x="4173209" y="3246954"/>
            <a:ext cx="2526058" cy="2417937"/>
          </a:xfrm>
          <a:prstGeom prst="cloudCallout">
            <a:avLst>
              <a:gd name="adj1" fmla="val -79392"/>
              <a:gd name="adj2" fmla="val -90529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思考の吹き出し: 雲形 4">
            <a:extLst>
              <a:ext uri="{FF2B5EF4-FFF2-40B4-BE49-F238E27FC236}">
                <a16:creationId xmlns:a16="http://schemas.microsoft.com/office/drawing/2014/main" id="{55229B34-5968-1BD7-D845-FE99591F89B4}"/>
              </a:ext>
            </a:extLst>
          </p:cNvPr>
          <p:cNvSpPr/>
          <p:nvPr/>
        </p:nvSpPr>
        <p:spPr>
          <a:xfrm>
            <a:off x="3939817" y="1338116"/>
            <a:ext cx="2526058" cy="1789963"/>
          </a:xfrm>
          <a:prstGeom prst="cloudCallout">
            <a:avLst>
              <a:gd name="adj1" fmla="val -69893"/>
              <a:gd name="adj2" fmla="val -16345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 descr="建物, 道路, 乗る, 市 が含まれている画像&#10;&#10;自動的に生成された説明">
            <a:extLst>
              <a:ext uri="{FF2B5EF4-FFF2-40B4-BE49-F238E27FC236}">
                <a16:creationId xmlns:a16="http://schemas.microsoft.com/office/drawing/2014/main" id="{34C66DF6-2E76-F873-0C04-7A5C6E726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8" t="-426" r="-178" b="5617"/>
          <a:stretch/>
        </p:blipFill>
        <p:spPr>
          <a:xfrm>
            <a:off x="4239018" y="3128080"/>
            <a:ext cx="2526058" cy="24947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図 6" descr="草, 屋外, 建物, バイク が含まれている画像&#10;&#10;自動的に生成された説明">
            <a:extLst>
              <a:ext uri="{FF2B5EF4-FFF2-40B4-BE49-F238E27FC236}">
                <a16:creationId xmlns:a16="http://schemas.microsoft.com/office/drawing/2014/main" id="{E1EC3405-A68C-7752-60FA-067A356CA0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5" t="25808" r="46235" b="-1"/>
          <a:stretch/>
        </p:blipFill>
        <p:spPr>
          <a:xfrm>
            <a:off x="4093324" y="1255781"/>
            <a:ext cx="2221007" cy="18915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065748DB-289D-4DBC-F532-17FC8B062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9724"/>
          <a:stretch/>
        </p:blipFill>
        <p:spPr>
          <a:xfrm>
            <a:off x="2118281" y="1558910"/>
            <a:ext cx="2175146" cy="396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12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コネクタ: カギ線 3">
            <a:extLst>
              <a:ext uri="{FF2B5EF4-FFF2-40B4-BE49-F238E27FC236}">
                <a16:creationId xmlns:a16="http://schemas.microsoft.com/office/drawing/2014/main" id="{C948495E-F606-EA29-B68F-9B982C9FD71D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>
            <a:off x="7138040" y="3853371"/>
            <a:ext cx="2504145" cy="1484330"/>
          </a:xfrm>
          <a:prstGeom prst="bentConnector3">
            <a:avLst>
              <a:gd name="adj1" fmla="val 50000"/>
            </a:avLst>
          </a:prstGeom>
          <a:ln w="38100">
            <a:solidFill>
              <a:srgbClr val="D29E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F9911F9-3DEF-975E-8FA2-1C29C89E9378}"/>
              </a:ext>
            </a:extLst>
          </p:cNvPr>
          <p:cNvGrpSpPr/>
          <p:nvPr/>
        </p:nvGrpSpPr>
        <p:grpSpPr>
          <a:xfrm>
            <a:off x="8931933" y="784251"/>
            <a:ext cx="2723867" cy="1748415"/>
            <a:chOff x="1434494" y="2135270"/>
            <a:chExt cx="2723867" cy="1931696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C5FD7AD8-C90B-086C-C258-BBF8A9B93731}"/>
                </a:ext>
              </a:extLst>
            </p:cNvPr>
            <p:cNvSpPr/>
            <p:nvPr/>
          </p:nvSpPr>
          <p:spPr>
            <a:xfrm>
              <a:off x="1434494" y="2135270"/>
              <a:ext cx="2723867" cy="19316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Avatar Robot 1</a:t>
              </a:r>
            </a:p>
            <a:p>
              <a:pPr algn="ctr"/>
              <a:endParaRPr kumimoji="1" lang="ja-JP" altLang="en-US" sz="16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5932E668-D44F-E929-9562-AAF9B99ECFED}"/>
                </a:ext>
              </a:extLst>
            </p:cNvPr>
            <p:cNvSpPr/>
            <p:nvPr/>
          </p:nvSpPr>
          <p:spPr>
            <a:xfrm>
              <a:off x="2183287" y="2532269"/>
              <a:ext cx="1374705" cy="6247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Sensor PC</a:t>
              </a:r>
            </a:p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(Jetson NX)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F42C89C7-9CAC-4090-3368-8E4236FFDC68}"/>
                </a:ext>
              </a:extLst>
            </p:cNvPr>
            <p:cNvSpPr/>
            <p:nvPr/>
          </p:nvSpPr>
          <p:spPr>
            <a:xfrm>
              <a:off x="1882256" y="3385657"/>
              <a:ext cx="1976768" cy="6247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360°4K Camera</a:t>
              </a:r>
            </a:p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(THETA Z1)</a:t>
              </a:r>
            </a:p>
          </p:txBody>
        </p:sp>
      </p:grpSp>
      <p:cxnSp>
        <p:nvCxnSpPr>
          <p:cNvPr id="9" name="コネクタ: カギ線 8">
            <a:extLst>
              <a:ext uri="{FF2B5EF4-FFF2-40B4-BE49-F238E27FC236}">
                <a16:creationId xmlns:a16="http://schemas.microsoft.com/office/drawing/2014/main" id="{A01C90AD-EEEE-86F9-0DC1-D575463BA7F5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7138040" y="1426337"/>
            <a:ext cx="2542687" cy="2061578"/>
          </a:xfrm>
          <a:prstGeom prst="bentConnector3">
            <a:avLst>
              <a:gd name="adj1" fmla="val 50000"/>
            </a:avLst>
          </a:prstGeom>
          <a:ln w="38100">
            <a:solidFill>
              <a:srgbClr val="D29E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図 9">
            <a:extLst>
              <a:ext uri="{FF2B5EF4-FFF2-40B4-BE49-F238E27FC236}">
                <a16:creationId xmlns:a16="http://schemas.microsoft.com/office/drawing/2014/main" id="{151F1BE7-E741-60C3-F6FC-6EBEBAD47F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047" y1="22900" x2="47917" y2="27100"/>
                        <a14:foregroundMark x1="49219" y1="31543" x2="50716" y2="31543"/>
                        <a14:foregroundMark x1="38994" y1="52605" x2="39714" y2="53955"/>
                        <a14:foregroundMark x1="39193" y1="52637" x2="40039" y2="54736"/>
                        <a14:foregroundMark x1="40169" y1="55420" x2="39800" y2="54313"/>
                        <a14:foregroundMark x1="40560" y1="55469" x2="39937" y2="54280"/>
                        <a14:foregroundMark x1="43945" y1="56592" x2="46484" y2="60742"/>
                        <a14:foregroundMark x1="47721" y1="66260" x2="47721" y2="65039"/>
                        <a14:foregroundMark x1="61523" y1="63867" x2="61458" y2="61377"/>
                        <a14:foregroundMark x1="60883" y1="63751" x2="61719" y2="63721"/>
                        <a14:foregroundMark x1="60634" y1="64069" x2="61784" y2="63379"/>
                        <a14:foregroundMark x1="61784" y1="63330" x2="61784" y2="64111"/>
                        <a14:foregroundMark x1="61719" y1="62207" x2="61979" y2="63818"/>
                        <a14:foregroundMark x1="61914" y1="63965" x2="61914" y2="63965"/>
                        <a14:foregroundMark x1="60818" y1="63971" x2="61589" y2="63721"/>
                        <a14:foregroundMark x1="62631" y1="64611" x2="63329" y2="65239"/>
                        <a14:foregroundMark x1="61589" y1="63672" x2="62648" y2="64626"/>
                        <a14:foregroundMark x1="47070" y1="62451" x2="47331" y2="65381"/>
                        <a14:foregroundMark x1="46484" y1="63135" x2="47135" y2="65381"/>
                        <a14:foregroundMark x1="47005" y1="63477" x2="47266" y2="64502"/>
                        <a14:foregroundMark x1="46354" y1="63184" x2="46745" y2="63672"/>
                        <a14:foregroundMark x1="46940" y1="63281" x2="46289" y2="63379"/>
                        <a14:foregroundMark x1="47461" y1="64014" x2="48307" y2="65967"/>
                        <a14:foregroundMark x1="47852" y1="64258" x2="48307" y2="66846"/>
                        <a14:foregroundMark x1="38542" y1="42383" x2="45052" y2="41113"/>
                        <a14:foregroundMark x1="60742" y1="63916" x2="61198" y2="64258"/>
                        <a14:backgroundMark x1="28581" y1="56104" x2="40430" y2="67920"/>
                        <a14:backgroundMark x1="40430" y1="67920" x2="41602" y2="68457"/>
                        <a14:backgroundMark x1="63525" y1="63100" x2="69596" y2="60400"/>
                        <a14:backgroundMark x1="47852" y1="70068" x2="60487" y2="64450"/>
                        <a14:backgroundMark x1="73698" y1="47363" x2="88346" y2="63525"/>
                        <a14:backgroundMark x1="88346" y1="63525" x2="89063" y2="68164"/>
                        <a14:backgroundMark x1="64258" y1="28564" x2="74609" y2="49854"/>
                        <a14:backgroundMark x1="62044" y1="5566" x2="72135" y2="34326"/>
                        <a14:backgroundMark x1="59896" y1="31641" x2="65560" y2="38574"/>
                        <a14:backgroundMark x1="65560" y1="38574" x2="71289" y2="38623"/>
                        <a14:backgroundMark x1="51693" y1="39502" x2="53516" y2="38037"/>
                        <a14:backgroundMark x1="50065" y1="26611" x2="51107" y2="25244"/>
                        <a14:backgroundMark x1="48112" y1="30029" x2="48698" y2="30078"/>
                        <a14:backgroundMark x1="47591" y1="30127" x2="49089" y2="30322"/>
                        <a14:backgroundMark x1="47135" y1="30176" x2="49609" y2="30176"/>
                        <a14:backgroundMark x1="51237" y1="29395" x2="51302" y2="29590"/>
                        <a14:backgroundMark x1="35352" y1="52295" x2="36458" y2="60986"/>
                        <a14:backgroundMark x1="32292" y1="55664" x2="37695" y2="59033"/>
                        <a14:backgroundMark x1="35221" y1="56689" x2="41862" y2="66211"/>
                        <a14:backgroundMark x1="35091" y1="58643" x2="41602" y2="66943"/>
                        <a14:backgroundMark x1="41667" y1="49707" x2="41471" y2="56689"/>
                        <a14:backgroundMark x1="41471" y1="56689" x2="41471" y2="56689"/>
                        <a14:backgroundMark x1="41211" y1="46777" x2="41992" y2="47021"/>
                        <a14:backgroundMark x1="44596" y1="50732" x2="45964" y2="51318"/>
                        <a14:backgroundMark x1="46029" y1="56396" x2="46680" y2="58008"/>
                        <a14:backgroundMark x1="45443" y1="55225" x2="45768" y2="56445"/>
                        <a14:backgroundMark x1="44922" y1="50977" x2="46419" y2="51318"/>
                        <a14:backgroundMark x1="51693" y1="57422" x2="52214" y2="57373"/>
                        <a14:backgroundMark x1="50260" y1="56934" x2="51497" y2="56982"/>
                        <a14:backgroundMark x1="61849" y1="58301" x2="63672" y2="58301"/>
                        <a14:backgroundMark x1="54688" y1="63330" x2="47526" y2="58691"/>
                        <a14:backgroundMark x1="47526" y1="58691" x2="56706" y2="60107"/>
                        <a14:backgroundMark x1="56706" y1="60107" x2="54622" y2="61426"/>
                        <a14:backgroundMark x1="53255" y1="60889" x2="53190" y2="61377"/>
                        <a14:backgroundMark x1="40169" y1="51953" x2="41081" y2="54004"/>
                        <a14:backgroundMark x1="37500" y1="51563" x2="38346" y2="52588"/>
                        <a14:backgroundMark x1="37956" y1="51611" x2="38411" y2="52734"/>
                        <a14:backgroundMark x1="42708" y1="56396" x2="44661" y2="60400"/>
                        <a14:backgroundMark x1="45052" y1="56152" x2="46745" y2="59375"/>
                        <a14:backgroundMark x1="48185" y1="62507" x2="48574" y2="63752"/>
                        <a14:backgroundMark x1="47786" y1="61230" x2="48151" y2="62397"/>
                        <a14:backgroundMark x1="49349" y1="65186" x2="50326" y2="66699"/>
                        <a14:backgroundMark x1="48958" y1="64697" x2="49609" y2="65576"/>
                        <a14:backgroundMark x1="45638" y1="63965" x2="45768" y2="65723"/>
                        <a14:backgroundMark x1="45443" y1="62451" x2="45768" y2="62988"/>
                        <a14:backgroundMark x1="47721" y1="61328" x2="47982" y2="61719"/>
                        <a14:backgroundMark x1="58724" y1="62744" x2="59766" y2="64844"/>
                        <a14:backgroundMark x1="60221" y1="62158" x2="59701" y2="63916"/>
                        <a14:backgroundMark x1="62500" y1="64990" x2="63021" y2="64795"/>
                        <a14:backgroundMark x1="62174" y1="59912" x2="62500" y2="60352"/>
                        <a14:backgroundMark x1="54427" y1="57373" x2="54427" y2="58105"/>
                        <a14:backgroundMark x1="54427" y1="56885" x2="54622" y2="57617"/>
                        <a14:backgroundMark x1="53581" y1="56055" x2="53060" y2="56348"/>
                        <a14:backgroundMark x1="56836" y1="43945" x2="60091" y2="46533"/>
                        <a14:backgroundMark x1="56706" y1="44141" x2="59245" y2="46143"/>
                        <a14:backgroundMark x1="44466" y1="49023" x2="46810" y2="51221"/>
                        <a14:backgroundMark x1="46029" y1="41357" x2="45703" y2="41113"/>
                        <a14:backgroundMark x1="44010" y1="48730" x2="43880" y2="48145"/>
                        <a14:backgroundMark x1="38932" y1="9521" x2="63281" y2="18652"/>
                        <a14:backgroundMark x1="63281" y1="18652" x2="63672" y2="18994"/>
                        <a14:backgroundMark x1="68945" y1="50684" x2="69401" y2="52002"/>
                        <a14:backgroundMark x1="62174" y1="48291" x2="63672" y2="49072"/>
                        <a14:backgroundMark x1="62305" y1="49316" x2="63932" y2="49170"/>
                        <a14:backgroundMark x1="60026" y1="60547" x2="59440" y2="58691"/>
                        <a14:backgroundMark x1="59505" y1="58301" x2="60417" y2="61035"/>
                        <a14:backgroundMark x1="62826" y1="60742" x2="63672" y2="62646"/>
                        <a14:backgroundMark x1="62630" y1="65771" x2="64909" y2="64697"/>
                        <a14:backgroundMark x1="62305" y1="65430" x2="65169" y2="64697"/>
                        <a14:backgroundMark x1="70052" y1="61035" x2="70833" y2="62402"/>
                        <a14:backgroundMark x1="63346" y1="62549" x2="63672" y2="64209"/>
                        <a14:backgroundMark x1="63281" y1="62695" x2="63672" y2="645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99" t="17977" r="29365" b="29965"/>
          <a:stretch/>
        </p:blipFill>
        <p:spPr>
          <a:xfrm>
            <a:off x="11031706" y="242710"/>
            <a:ext cx="921306" cy="1569835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9807817-ABEE-8DEB-F3FF-CB729C3374CB}"/>
              </a:ext>
            </a:extLst>
          </p:cNvPr>
          <p:cNvSpPr/>
          <p:nvPr/>
        </p:nvSpPr>
        <p:spPr>
          <a:xfrm>
            <a:off x="278301" y="2497424"/>
            <a:ext cx="3617641" cy="3829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6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rPr>
              <a:t>Meta Quest2</a:t>
            </a:r>
          </a:p>
          <a:p>
            <a:pPr algn="ctr"/>
            <a:endParaRPr kumimoji="1" lang="en-US" altLang="ja-JP" sz="1600" b="1" dirty="0">
              <a:solidFill>
                <a:schemeClr val="tx1"/>
              </a:solidFill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ctr"/>
            <a:endParaRPr kumimoji="1" lang="ja-JP" altLang="en-US" sz="1600" b="1" dirty="0">
              <a:solidFill>
                <a:schemeClr val="tx1"/>
              </a:solidFill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0426426-F5CC-6A80-EEDC-2B9ADBAA86F4}"/>
              </a:ext>
            </a:extLst>
          </p:cNvPr>
          <p:cNvSpPr/>
          <p:nvPr/>
        </p:nvSpPr>
        <p:spPr>
          <a:xfrm>
            <a:off x="371212" y="2880481"/>
            <a:ext cx="3337606" cy="33912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rPr>
              <a:t>Meta Browser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EFA69E8-A85D-8DA6-0EA5-61DA0AC907C5}"/>
              </a:ext>
            </a:extLst>
          </p:cNvPr>
          <p:cNvSpPr/>
          <p:nvPr/>
        </p:nvSpPr>
        <p:spPr>
          <a:xfrm>
            <a:off x="706686" y="3303201"/>
            <a:ext cx="2469477" cy="726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rPr>
              <a:t>WebRTC SDK</a:t>
            </a:r>
          </a:p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rPr>
              <a:t>(Sora JavaScript SDK)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EA834517-C462-163C-0876-D162E6482A23}"/>
              </a:ext>
            </a:extLst>
          </p:cNvPr>
          <p:cNvSpPr/>
          <p:nvPr/>
        </p:nvSpPr>
        <p:spPr>
          <a:xfrm>
            <a:off x="483637" y="4152224"/>
            <a:ext cx="3131954" cy="20714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067717C5-AC4D-F6A4-09C9-D028579D9386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1272627" y="4030076"/>
            <a:ext cx="353658" cy="1352675"/>
          </a:xfrm>
          <a:prstGeom prst="straightConnector1">
            <a:avLst/>
          </a:prstGeom>
          <a:ln w="38100">
            <a:solidFill>
              <a:srgbClr val="D29E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図 16" descr="飛行機の模型&#10;&#10;低い精度で自動的に生成された説明">
            <a:extLst>
              <a:ext uri="{FF2B5EF4-FFF2-40B4-BE49-F238E27FC236}">
                <a16:creationId xmlns:a16="http://schemas.microsoft.com/office/drawing/2014/main" id="{BE1AFAC9-5F9B-D6BD-91AB-53620D1D82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92"/>
          <a:stretch/>
        </p:blipFill>
        <p:spPr>
          <a:xfrm>
            <a:off x="238988" y="1733140"/>
            <a:ext cx="1180764" cy="666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D75EA09-3C32-1E04-CDF3-5DF9158A3443}"/>
                  </a:ext>
                </a:extLst>
              </p:cNvPr>
              <p:cNvSpPr txBox="1"/>
              <p:nvPr/>
            </p:nvSpPr>
            <p:spPr>
              <a:xfrm>
                <a:off x="8336905" y="3035558"/>
                <a:ext cx="2570239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b="1" i="1" smtClean="0">
                        <a:solidFill>
                          <a:srgbClr val="D29E00"/>
                        </a:solidFill>
                        <a:latin typeface="Cambria Math" panose="02040503050406030204" pitchFamily="18" charset="0"/>
                      </a:rPr>
                      <m:t>𝟑𝟔𝟎</m:t>
                    </m:r>
                  </m:oMath>
                </a14:m>
                <a:r>
                  <a:rPr kumimoji="1" lang="en-US" altLang="ja-JP" b="1" dirty="0">
                    <a:solidFill>
                      <a:srgbClr val="D29E00"/>
                    </a:solidFill>
                    <a:ea typeface="Meiryo UI" panose="020B0604030504040204" pitchFamily="50" charset="-128"/>
                  </a:rPr>
                  <a:t>°Video</a:t>
                </a:r>
                <a14:m>
                  <m:oMath xmlns:m="http://schemas.openxmlformats.org/officeDocument/2006/math">
                    <m:r>
                      <a:rPr kumimoji="1" lang="en-US" altLang="ja-JP" b="1" i="1" smtClean="0">
                        <a:solidFill>
                          <a:srgbClr val="D29E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ja-JP" b="1" i="1" smtClean="0">
                        <a:solidFill>
                          <a:srgbClr val="D29E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kumimoji="1" lang="en-US" altLang="ja-JP" b="1" dirty="0">
                  <a:solidFill>
                    <a:srgbClr val="D29E00"/>
                  </a:solidFill>
                  <a:ea typeface="Meiryo UI" panose="020B0604030504040204" pitchFamily="50" charset="-128"/>
                </a:endParaRPr>
              </a:p>
              <a:p>
                <a:pPr algn="ctr"/>
                <a:r>
                  <a:rPr kumimoji="1" lang="en-US" altLang="ja-JP" b="1" dirty="0">
                    <a:solidFill>
                      <a:srgbClr val="D29E00"/>
                    </a:solidFill>
                    <a:ea typeface="Meiryo UI" panose="020B0604030504040204" pitchFamily="50" charset="-128"/>
                  </a:rPr>
                  <a:t>(WebRTC)</a:t>
                </a:r>
              </a:p>
              <a:p>
                <a:pPr algn="ctr"/>
                <a:r>
                  <a:rPr kumimoji="1" lang="en-US" altLang="ja-JP" b="1" dirty="0">
                    <a:solidFill>
                      <a:srgbClr val="D29E00"/>
                    </a:solidFill>
                    <a:ea typeface="Meiryo UI" panose="020B0604030504040204" pitchFamily="50" charset="-128"/>
                  </a:rPr>
                  <a:t>4K 30FPS H.264</a:t>
                </a:r>
                <a:endParaRPr kumimoji="1" lang="ja-JP" altLang="en-US" b="1" dirty="0">
                  <a:solidFill>
                    <a:srgbClr val="D29E00"/>
                  </a:solidFill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D75EA09-3C32-1E04-CDF3-5DF9158A3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905" y="3035558"/>
                <a:ext cx="2570239" cy="923330"/>
              </a:xfrm>
              <a:prstGeom prst="rect">
                <a:avLst/>
              </a:prstGeom>
              <a:blipFill>
                <a:blip r:embed="rId5"/>
                <a:stretch>
                  <a:fillRect t="-3974" b="-105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図 19">
            <a:extLst>
              <a:ext uri="{FF2B5EF4-FFF2-40B4-BE49-F238E27FC236}">
                <a16:creationId xmlns:a16="http://schemas.microsoft.com/office/drawing/2014/main" id="{241CBDB3-86E1-1B94-720D-83DA064E44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421" b="94377" l="10000" r="90000">
                        <a14:foregroundMark x1="48150" y1="69050" x2="47636" y2="76578"/>
                        <a14:foregroundMark x1="61432" y1="5502" x2="61841" y2="7443"/>
                        <a14:foregroundMark x1="64705" y1="89968" x2="68409" y2="94943"/>
                        <a14:foregroundMark x1="68409" y1="94943" x2="73477" y2="93083"/>
                        <a14:foregroundMark x1="73477" y1="93083" x2="74773" y2="89563"/>
                        <a14:foregroundMark x1="60205" y1="5947" x2="59250" y2="13754"/>
                        <a14:foregroundMark x1="63023" y1="5421" x2="62659" y2="13188"/>
                        <a14:foregroundMark x1="50386" y1="88430" x2="51977" y2="87783"/>
                        <a14:foregroundMark x1="50159" y1="88350" x2="50614" y2="88956"/>
                        <a14:foregroundMark x1="49795" y1="90898" x2="51455" y2="89684"/>
                        <a14:foregroundMark x1="49568" y1="90858" x2="51682" y2="89442"/>
                        <a14:foregroundMark x1="49523" y1="91181" x2="52364" y2="89159"/>
                        <a14:foregroundMark x1="52886" y1="89563" x2="50591" y2="91141"/>
                        <a14:foregroundMark x1="49409" y1="90251" x2="52205" y2="90574"/>
                        <a14:foregroundMark x1="49568" y1="91141" x2="51614" y2="90979"/>
                        <a14:foregroundMark x1="49409" y1="90858" x2="51114" y2="92112"/>
                        <a14:foregroundMark x1="48955" y1="90251" x2="50682" y2="91990"/>
                        <a14:foregroundMark x1="49295" y1="90332" x2="50614" y2="90736"/>
                        <a14:foregroundMark x1="49523" y1="91545" x2="49841" y2="94377"/>
                        <a14:foregroundMark x1="63205" y1="35477" x2="66068" y2="40696"/>
                        <a14:foregroundMark x1="65819" y1="45489" x2="65653" y2="48697"/>
                        <a14:foregroundMark x1="66068" y1="40696" x2="66016" y2="41689"/>
                        <a14:foregroundMark x1="65110" y1="50863" x2="64568" y2="52751"/>
                        <a14:foregroundMark x1="49386" y1="63390" x2="49591" y2="67597"/>
                        <a14:foregroundMark x1="49909" y1="61974" x2="48705" y2="66909"/>
                        <a14:foregroundMark x1="58159" y1="51820" x2="57068" y2="59061"/>
                        <a14:foregroundMark x1="51798" y1="59707" x2="53455" y2="58697"/>
                        <a14:foregroundMark x1="55545" y1="55097" x2="57523" y2="54086"/>
                        <a14:foregroundMark x1="57523" y1="46400" x2="57864" y2="50850"/>
                        <a14:foregroundMark x1="58591" y1="37783" x2="57205" y2="44620"/>
                        <a14:foregroundMark x1="56864" y1="45793" x2="57205" y2="49353"/>
                        <a14:foregroundMark x1="57341" y1="40453" x2="57227" y2="43002"/>
                        <a14:foregroundMark x1="55977" y1="37905" x2="55977" y2="37905"/>
                        <a14:foregroundMark x1="62002" y1="42203" x2="62205" y2="47977"/>
                        <a14:foregroundMark x1="61921" y1="39887" x2="61982" y2="41641"/>
                        <a14:foregroundMark x1="61864" y1="38269" x2="61921" y2="39887"/>
                        <a14:foregroundMark x1="59136" y1="84102" x2="60727" y2="88309"/>
                        <a14:foregroundMark x1="54045" y1="84304" x2="56682" y2="86489"/>
                        <a14:foregroundMark x1="69250" y1="58495" x2="71227" y2="58738"/>
                        <a14:foregroundMark x1="71545" y1="58819" x2="71545" y2="58819"/>
                        <a14:foregroundMark x1="72000" y1="58738" x2="72000" y2="58738"/>
                        <a14:foregroundMark x1="72432" y1="59142" x2="72432" y2="59142"/>
                        <a14:foregroundMark x1="57886" y1="16505" x2="58045" y2="16424"/>
                        <a14:foregroundMark x1="57614" y1="14806" x2="57591" y2="16667"/>
                        <a14:foregroundMark x1="57727" y1="14684" x2="57568" y2="16424"/>
                        <a14:foregroundMark x1="59318" y1="56189" x2="59318" y2="56189"/>
                        <a14:foregroundMark x1="63682" y1="68932" x2="66091" y2="62702"/>
                        <a14:foregroundMark x1="66091" y1="62702" x2="66614" y2="62015"/>
                        <a14:foregroundMark x1="60455" y1="27144" x2="60477" y2="30057"/>
                        <a14:foregroundMark x1="64477" y1="36610" x2="65341" y2="36610"/>
                        <a14:foregroundMark x1="63614" y1="35235" x2="63659" y2="35599"/>
                        <a14:foregroundMark x1="65545" y1="35639" x2="65545" y2="35639"/>
                        <a14:foregroundMark x1="65182" y1="35720" x2="65182" y2="35720"/>
                        <a14:foregroundMark x1="48886" y1="64887" x2="48886" y2="64887"/>
                        <a14:foregroundMark x1="48886" y1="64806" x2="48886" y2="64806"/>
                        <a14:foregroundMark x1="48705" y1="65696" x2="49091" y2="64604"/>
                        <a14:foregroundMark x1="59886" y1="25364" x2="59886" y2="25364"/>
                        <a14:foregroundMark x1="48864" y1="64927" x2="48864" y2="64927"/>
                        <a14:foregroundMark x1="48841" y1="64725" x2="48841" y2="64725"/>
                        <a14:foregroundMark x1="48841" y1="64725" x2="48841" y2="64725"/>
                        <a14:foregroundMark x1="61136" y1="19660" x2="61136" y2="19984"/>
                        <a14:backgroundMark x1="57544" y1="14803" x2="57795" y2="8617"/>
                        <a14:backgroundMark x1="57432" y1="17557" x2="57468" y2="16662"/>
                        <a14:backgroundMark x1="56682" y1="16869" x2="57159" y2="7524"/>
                        <a14:backgroundMark x1="57159" y1="7524" x2="49500" y2="7403"/>
                        <a14:backgroundMark x1="49500" y1="7403" x2="48432" y2="16505"/>
                        <a14:backgroundMark x1="48432" y1="16505" x2="52750" y2="18689"/>
                        <a14:backgroundMark x1="52750" y1="18689" x2="56750" y2="16990"/>
                        <a14:backgroundMark x1="56750" y1="16990" x2="56841" y2="16343"/>
                        <a14:backgroundMark x1="65023" y1="10963" x2="65341" y2="28964"/>
                        <a14:backgroundMark x1="65341" y1="28964" x2="67386" y2="36044"/>
                        <a14:backgroundMark x1="67386" y1="36044" x2="67409" y2="36044"/>
                        <a14:backgroundMark x1="66168" y1="40559" x2="65727" y2="49105"/>
                        <a14:backgroundMark x1="66386" y1="36327" x2="66222" y2="39508"/>
                        <a14:backgroundMark x1="65614" y1="51294" x2="69068" y2="55178"/>
                        <a14:backgroundMark x1="65000" y1="24150" x2="82250" y2="26294"/>
                        <a14:backgroundMark x1="82250" y1="26294" x2="85091" y2="25324"/>
                        <a14:backgroundMark x1="57136" y1="18244" x2="56455" y2="26578"/>
                        <a14:backgroundMark x1="56455" y1="26578" x2="47114" y2="27913"/>
                        <a14:backgroundMark x1="58636" y1="21197" x2="58000" y2="29612"/>
                        <a14:backgroundMark x1="58000" y1="29612" x2="54932" y2="30583"/>
                        <a14:backgroundMark x1="48045" y1="2144" x2="47614" y2="11489"/>
                        <a14:backgroundMark x1="47614" y1="11489" x2="46091" y2="18204"/>
                        <a14:backgroundMark x1="46091" y1="18204" x2="44977" y2="19013"/>
                        <a14:backgroundMark x1="40523" y1="44094" x2="30318" y2="85801"/>
                        <a14:backgroundMark x1="30318" y1="85801" x2="27364" y2="90089"/>
                        <a14:backgroundMark x1="41682" y1="45955" x2="35636" y2="93487"/>
                        <a14:backgroundMark x1="35636" y1="93487" x2="33318" y2="96036"/>
                        <a14:backgroundMark x1="55480" y1="37905" x2="55091" y2="39320"/>
                        <a14:backgroundMark x1="57273" y1="31392" x2="55480" y2="37905"/>
                        <a14:backgroundMark x1="55091" y1="39320" x2="55841" y2="49272"/>
                        <a14:backgroundMark x1="55841" y1="49272" x2="52250" y2="55218"/>
                        <a14:backgroundMark x1="52250" y1="55218" x2="48295" y2="58172"/>
                        <a14:backgroundMark x1="48295" y1="58172" x2="44045" y2="59021"/>
                        <a14:backgroundMark x1="48865" y1="64624" x2="47045" y2="70469"/>
                        <a14:backgroundMark x1="47045" y1="70469" x2="46682" y2="81837"/>
                        <a14:backgroundMark x1="67114" y1="34466" x2="74477" y2="49757"/>
                        <a14:backgroundMark x1="74477" y1="49757" x2="74477" y2="49757"/>
                        <a14:backgroundMark x1="47205" y1="75647" x2="48182" y2="84102"/>
                        <a14:backgroundMark x1="47568" y1="76659" x2="47568" y2="76659"/>
                        <a14:backgroundMark x1="47568" y1="76173" x2="47568" y2="76254"/>
                        <a14:backgroundMark x1="47545" y1="75728" x2="47545" y2="75728"/>
                        <a14:backgroundMark x1="56068" y1="49555" x2="55000" y2="53641"/>
                        <a14:backgroundMark x1="56273" y1="52265" x2="56068" y2="52144"/>
                        <a14:backgroundMark x1="56295" y1="52832" x2="56364" y2="52832"/>
                        <a14:backgroundMark x1="56341" y1="53722" x2="56341" y2="53722"/>
                        <a14:backgroundMark x1="56818" y1="52104" x2="56818" y2="52104"/>
                        <a14:backgroundMark x1="56682" y1="50405" x2="56682" y2="50405"/>
                        <a14:backgroundMark x1="56682" y1="48746" x2="56682" y2="48746"/>
                        <a14:backgroundMark x1="56886" y1="50283" x2="56886" y2="50283"/>
                        <a14:backgroundMark x1="56205" y1="45752" x2="56545" y2="48544"/>
                        <a14:backgroundMark x1="60205" y1="40696" x2="60409" y2="41141"/>
                        <a14:backgroundMark x1="60909" y1="40939" x2="60909" y2="40939"/>
                        <a14:backgroundMark x1="60886" y1="40777" x2="61000" y2="43770"/>
                        <a14:backgroundMark x1="61068" y1="40696" x2="60432" y2="44013"/>
                        <a14:backgroundMark x1="60182" y1="43972" x2="61000" y2="43487"/>
                        <a14:backgroundMark x1="60909" y1="44215" x2="60955" y2="46076"/>
                        <a14:backgroundMark x1="61205" y1="41464" x2="61000" y2="48463"/>
                        <a14:backgroundMark x1="61000" y1="48463" x2="61000" y2="48503"/>
                        <a14:backgroundMark x1="61430" y1="42472" x2="61386" y2="46764"/>
                        <a14:backgroundMark x1="60955" y1="48746" x2="61205" y2="48463"/>
                        <a14:backgroundMark x1="53273" y1="90574" x2="56409" y2="88673"/>
                        <a14:backgroundMark x1="69409" y1="58010" x2="69409" y2="58010"/>
                        <a14:backgroundMark x1="65227" y1="52063" x2="65227" y2="52063"/>
                        <a14:backgroundMark x1="65227" y1="50647" x2="65227" y2="50647"/>
                        <a14:backgroundMark x1="65545" y1="49474" x2="65545" y2="49474"/>
                        <a14:backgroundMark x1="65727" y1="45591" x2="65545" y2="49595"/>
                        <a14:backgroundMark x1="65409" y1="48665" x2="65318" y2="50890"/>
                        <a14:backgroundMark x1="66136" y1="41707" x2="65955" y2="45510"/>
                        <a14:backgroundMark x1="58705" y1="32686" x2="57068" y2="34992"/>
                        <a14:backgroundMark x1="59432" y1="58981" x2="61250" y2="65089"/>
                        <a14:backgroundMark x1="61250" y1="65089" x2="59705" y2="58819"/>
                        <a14:backgroundMark x1="59705" y1="58819" x2="59636" y2="58900"/>
                        <a14:backgroundMark x1="63886" y1="59061" x2="63864" y2="63714"/>
                        <a14:backgroundMark x1="61773" y1="67354" x2="61886" y2="69620"/>
                        <a14:backgroundMark x1="51205" y1="59668" x2="52045" y2="58778"/>
                        <a14:backgroundMark x1="52909" y1="56675" x2="51682" y2="57686"/>
                        <a14:backgroundMark x1="51409" y1="58617" x2="51636" y2="58293"/>
                        <a14:backgroundMark x1="60977" y1="39968" x2="61455" y2="42071"/>
                        <a14:backgroundMark x1="61114" y1="40008" x2="61432" y2="42435"/>
                        <a14:backgroundMark x1="61500" y1="39887" x2="61500" y2="39887"/>
                        <a14:backgroundMark x1="62023" y1="27225" x2="62136" y2="29086"/>
                        <a14:backgroundMark x1="58273" y1="22735" x2="58568" y2="277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207" r="22126"/>
          <a:stretch/>
        </p:blipFill>
        <p:spPr>
          <a:xfrm>
            <a:off x="11359298" y="4395287"/>
            <a:ext cx="715198" cy="1310139"/>
          </a:xfrm>
          <a:prstGeom prst="rect">
            <a:avLst/>
          </a:prstGeom>
        </p:spPr>
      </p:pic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39623DC6-B87E-E5F7-EBF2-D7306A2C3F12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2427266" y="4048982"/>
            <a:ext cx="424042" cy="1333769"/>
          </a:xfrm>
          <a:prstGeom prst="straightConnector1">
            <a:avLst/>
          </a:prstGeom>
          <a:ln w="38100">
            <a:solidFill>
              <a:srgbClr val="D29E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E762801-7385-519B-BFEA-5EC294089256}"/>
              </a:ext>
            </a:extLst>
          </p:cNvPr>
          <p:cNvSpPr txBox="1"/>
          <p:nvPr/>
        </p:nvSpPr>
        <p:spPr>
          <a:xfrm>
            <a:off x="712644" y="4271951"/>
            <a:ext cx="245640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ja-JP" sz="1200" b="1" i="0" dirty="0">
              <a:solidFill>
                <a:srgbClr val="202122"/>
              </a:solidFill>
              <a:effectLst/>
            </a:endParaRPr>
          </a:p>
          <a:p>
            <a:pPr algn="ctr"/>
            <a:endParaRPr lang="en-US" altLang="ja-JP" sz="1200" b="1" i="0" dirty="0">
              <a:solidFill>
                <a:srgbClr val="202122"/>
              </a:solidFill>
              <a:effectLst/>
            </a:endParaRPr>
          </a:p>
          <a:p>
            <a:pPr algn="ctr"/>
            <a:r>
              <a:rPr lang="en-US" altLang="ja-JP" sz="1200" b="1" i="0" dirty="0">
                <a:solidFill>
                  <a:srgbClr val="202122"/>
                </a:solidFill>
                <a:effectLst/>
              </a:rPr>
              <a:t>Real time 3D engine</a:t>
            </a:r>
          </a:p>
          <a:p>
            <a:pPr algn="ctr"/>
            <a:r>
              <a:rPr lang="en-US" altLang="ja-JP" sz="1200" b="1" i="0" dirty="0">
                <a:solidFill>
                  <a:srgbClr val="202122"/>
                </a:solidFill>
                <a:effectLst/>
              </a:rPr>
              <a:t>using a JavaScript library</a:t>
            </a:r>
            <a:endParaRPr kumimoji="1" lang="ja-JP" altLang="en-US" sz="1200" b="1" dirty="0"/>
          </a:p>
        </p:txBody>
      </p:sp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9147D66-361A-91A7-0DA0-057AC775B6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729" y="4159490"/>
            <a:ext cx="1815550" cy="564699"/>
          </a:xfrm>
          <a:prstGeom prst="rect">
            <a:avLst/>
          </a:prstGeom>
        </p:spPr>
      </p:pic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21956221-B0C8-A2AE-B1E0-2998AE54ADF6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10368079" y="1709091"/>
            <a:ext cx="0" cy="206909"/>
          </a:xfrm>
          <a:prstGeom prst="straightConnector1">
            <a:avLst/>
          </a:prstGeom>
          <a:ln w="38100">
            <a:solidFill>
              <a:srgbClr val="D29E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AAEF602B-40FC-748D-D90F-6EF9776C6E06}"/>
              </a:ext>
            </a:extLst>
          </p:cNvPr>
          <p:cNvGrpSpPr/>
          <p:nvPr/>
        </p:nvGrpSpPr>
        <p:grpSpPr>
          <a:xfrm>
            <a:off x="9242151" y="4636225"/>
            <a:ext cx="2251854" cy="1971229"/>
            <a:chOff x="4980112" y="4507356"/>
            <a:chExt cx="2251854" cy="1971229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6E742F-39A5-13C6-287D-09F7AC8D6895}"/>
                </a:ext>
              </a:extLst>
            </p:cNvPr>
            <p:cNvSpPr/>
            <p:nvPr/>
          </p:nvSpPr>
          <p:spPr>
            <a:xfrm>
              <a:off x="4980112" y="4507356"/>
              <a:ext cx="2251854" cy="19712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Avatar Robot 2</a:t>
              </a:r>
            </a:p>
            <a:p>
              <a:pPr algn="ctr"/>
              <a:endParaRPr kumimoji="1" lang="ja-JP" altLang="en-US" sz="16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C7760193-B712-33A1-4393-9BEFECEC199A}"/>
                </a:ext>
              </a:extLst>
            </p:cNvPr>
            <p:cNvSpPr/>
            <p:nvPr/>
          </p:nvSpPr>
          <p:spPr>
            <a:xfrm>
              <a:off x="5380145" y="4938700"/>
              <a:ext cx="1451789" cy="5402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Sensor PC</a:t>
              </a:r>
            </a:p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(Jetson NX)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>
                  <a:extLst>
                    <a:ext uri="{FF2B5EF4-FFF2-40B4-BE49-F238E27FC236}">
                      <a16:creationId xmlns:a16="http://schemas.microsoft.com/office/drawing/2014/main" id="{99F46818-3118-3CA0-AF1F-CCCA399671AD}"/>
                    </a:ext>
                  </a:extLst>
                </p:cNvPr>
                <p:cNvSpPr/>
                <p:nvPr/>
              </p:nvSpPr>
              <p:spPr>
                <a:xfrm>
                  <a:off x="5056254" y="5674151"/>
                  <a:ext cx="2099570" cy="7471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1400" b="1" dirty="0">
                      <a:solidFill>
                        <a:schemeClr val="tx1"/>
                      </a:solidFill>
                      <a:ea typeface="游明朝" panose="02020400000000000000" pitchFamily="18" charset="-128"/>
                      <a:cs typeface="Times New Roman" panose="02020603050405020304" pitchFamily="18" charset="0"/>
                    </a:rPr>
                    <a:t>360°4K Camera</a:t>
                  </a:r>
                  <a14:m>
                    <m:oMath xmlns:m="http://schemas.openxmlformats.org/officeDocument/2006/math">
                      <m:r>
                        <a:rPr kumimoji="1" lang="en-US" altLang="ja-JP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kumimoji="1" lang="en-US" altLang="ja-JP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m:t>𝟐</m:t>
                      </m:r>
                    </m:oMath>
                  </a14:m>
                  <a:endParaRPr kumimoji="1" lang="en-US" altLang="ja-JP" sz="14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kumimoji="1" lang="en-US" altLang="ja-JP" sz="1400" b="1" dirty="0">
                      <a:solidFill>
                        <a:schemeClr val="tx1"/>
                      </a:solidFill>
                      <a:ea typeface="游明朝" panose="02020400000000000000" pitchFamily="18" charset="-128"/>
                      <a:cs typeface="Times New Roman" panose="02020603050405020304" pitchFamily="18" charset="0"/>
                    </a:rPr>
                    <a:t>(THETA Z1)</a:t>
                  </a:r>
                </a:p>
              </p:txBody>
            </p:sp>
          </mc:Choice>
          <mc:Fallback xmlns="">
            <p:sp>
              <p:nvSpPr>
                <p:cNvPr id="28" name="正方形/長方形 27">
                  <a:extLst>
                    <a:ext uri="{FF2B5EF4-FFF2-40B4-BE49-F238E27FC236}">
                      <a16:creationId xmlns:a16="http://schemas.microsoft.com/office/drawing/2014/main" id="{99F46818-3118-3CA0-AF1F-CCCA399671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6254" y="5674151"/>
                  <a:ext cx="2099570" cy="7471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2A4DEB52-B70A-EAD0-500C-393F14923C20}"/>
              </a:ext>
            </a:extLst>
          </p:cNvPr>
          <p:cNvCxnSpPr>
            <a:cxnSpLocks/>
            <a:stCxn id="28" idx="0"/>
            <a:endCxn id="27" idx="2"/>
          </p:cNvCxnSpPr>
          <p:nvPr/>
        </p:nvCxnSpPr>
        <p:spPr>
          <a:xfrm flipV="1">
            <a:off x="10368078" y="5607832"/>
            <a:ext cx="1" cy="195188"/>
          </a:xfrm>
          <a:prstGeom prst="straightConnector1">
            <a:avLst/>
          </a:prstGeom>
          <a:ln w="38100">
            <a:solidFill>
              <a:srgbClr val="D29E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図 30" descr="屋外, 道路, 草, 自然 が含まれている画像&#10;&#10;自動的に生成された説明">
            <a:extLst>
              <a:ext uri="{FF2B5EF4-FFF2-40B4-BE49-F238E27FC236}">
                <a16:creationId xmlns:a16="http://schemas.microsoft.com/office/drawing/2014/main" id="{2AC30B5C-AF8E-BBFA-6C87-2CB492809E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43" y="5382751"/>
            <a:ext cx="1528567" cy="76428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3FB1F4B2-A584-8CF9-FC5A-4E108C11A1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24" y="5382751"/>
            <a:ext cx="1528567" cy="76428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8059856F-9A3B-9B8A-B36E-5A126BC49766}"/>
              </a:ext>
            </a:extLst>
          </p:cNvPr>
          <p:cNvGrpSpPr/>
          <p:nvPr/>
        </p:nvGrpSpPr>
        <p:grpSpPr>
          <a:xfrm>
            <a:off x="4735412" y="2817128"/>
            <a:ext cx="2402627" cy="1834481"/>
            <a:chOff x="4343145" y="1261220"/>
            <a:chExt cx="2475389" cy="1876194"/>
          </a:xfrm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58A2500D-E4A6-A260-FF14-01A2ABF71696}"/>
                </a:ext>
              </a:extLst>
            </p:cNvPr>
            <p:cNvSpPr/>
            <p:nvPr/>
          </p:nvSpPr>
          <p:spPr>
            <a:xfrm>
              <a:off x="4343145" y="1261220"/>
              <a:ext cx="2475389" cy="18761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Cloud SFU Server </a:t>
              </a:r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(Sora, Ubuntu, Azure)</a:t>
              </a:r>
            </a:p>
            <a:p>
              <a:pPr algn="ctr"/>
              <a:endParaRPr kumimoji="1" lang="en-US" altLang="ja-JP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  <a:p>
              <a:pPr algn="ctr"/>
              <a:endParaRPr kumimoji="1" lang="ja-JP" altLang="en-US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pic>
          <p:nvPicPr>
            <p:cNvPr id="38" name="図 37" descr="アイコン&#10;&#10;自動的に生成された説明">
              <a:extLst>
                <a:ext uri="{FF2B5EF4-FFF2-40B4-BE49-F238E27FC236}">
                  <a16:creationId xmlns:a16="http://schemas.microsoft.com/office/drawing/2014/main" id="{5F927660-5D18-33F7-FC06-7B11D0E86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8388" y="2436664"/>
              <a:ext cx="667710" cy="623846"/>
            </a:xfrm>
            <a:prstGeom prst="rect">
              <a:avLst/>
            </a:prstGeom>
          </p:spPr>
        </p:pic>
      </p:grp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3DD3FC6C-7D7E-5E26-E596-7854C244D716}"/>
              </a:ext>
            </a:extLst>
          </p:cNvPr>
          <p:cNvCxnSpPr>
            <a:cxnSpLocks/>
          </p:cNvCxnSpPr>
          <p:nvPr/>
        </p:nvCxnSpPr>
        <p:spPr>
          <a:xfrm flipH="1">
            <a:off x="3169047" y="3549225"/>
            <a:ext cx="1564761" cy="0"/>
          </a:xfrm>
          <a:prstGeom prst="straightConnector1">
            <a:avLst/>
          </a:prstGeom>
          <a:ln w="38100">
            <a:solidFill>
              <a:srgbClr val="D29E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62F02574-CEC4-B506-44FD-D3DF4B47E087}"/>
              </a:ext>
            </a:extLst>
          </p:cNvPr>
          <p:cNvCxnSpPr>
            <a:cxnSpLocks/>
          </p:cNvCxnSpPr>
          <p:nvPr/>
        </p:nvCxnSpPr>
        <p:spPr>
          <a:xfrm flipH="1">
            <a:off x="3169047" y="3853371"/>
            <a:ext cx="1564761" cy="0"/>
          </a:xfrm>
          <a:prstGeom prst="straightConnector1">
            <a:avLst/>
          </a:prstGeom>
          <a:ln w="38100">
            <a:solidFill>
              <a:srgbClr val="D29E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507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コネクタ: カギ線 1">
            <a:extLst>
              <a:ext uri="{FF2B5EF4-FFF2-40B4-BE49-F238E27FC236}">
                <a16:creationId xmlns:a16="http://schemas.microsoft.com/office/drawing/2014/main" id="{C649FCB9-A47B-BB1D-1CC3-70125EB6DF2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238735" y="3809731"/>
            <a:ext cx="2004459" cy="126387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D1125D65-261D-AC23-02E4-5EE823564123}"/>
              </a:ext>
            </a:extLst>
          </p:cNvPr>
          <p:cNvGrpSpPr/>
          <p:nvPr/>
        </p:nvGrpSpPr>
        <p:grpSpPr>
          <a:xfrm>
            <a:off x="8849214" y="4303471"/>
            <a:ext cx="2226976" cy="2204795"/>
            <a:chOff x="6688251" y="2377092"/>
            <a:chExt cx="2226976" cy="2204795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EB48413F-0115-9E27-F546-98FE8DA3B936}"/>
                </a:ext>
              </a:extLst>
            </p:cNvPr>
            <p:cNvSpPr/>
            <p:nvPr/>
          </p:nvSpPr>
          <p:spPr>
            <a:xfrm>
              <a:off x="6688251" y="2377092"/>
              <a:ext cx="2226976" cy="22047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Avatar Robot 2</a:t>
              </a:r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217C4BE-277C-9ABF-016E-3CC607AE304B}"/>
                </a:ext>
              </a:extLst>
            </p:cNvPr>
            <p:cNvSpPr/>
            <p:nvPr/>
          </p:nvSpPr>
          <p:spPr>
            <a:xfrm>
              <a:off x="7082231" y="2773653"/>
              <a:ext cx="1451788" cy="7471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Sensor PC</a:t>
              </a:r>
            </a:p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(Jetson NX)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694C983A-BA28-DCCB-1D9F-9CA393FD4D40}"/>
                </a:ext>
              </a:extLst>
            </p:cNvPr>
            <p:cNvSpPr/>
            <p:nvPr/>
          </p:nvSpPr>
          <p:spPr>
            <a:xfrm>
              <a:off x="6775485" y="3738586"/>
              <a:ext cx="2052508" cy="7471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Wheel Controller Board</a:t>
              </a:r>
            </a:p>
          </p:txBody>
        </p: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102CA5BF-EE12-AB31-5020-862E8ED12D55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 flipH="1">
              <a:off x="7801739" y="3520799"/>
              <a:ext cx="6386" cy="2177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DC9FA52A-4A37-525D-EB71-EE1127D73411}"/>
              </a:ext>
            </a:extLst>
          </p:cNvPr>
          <p:cNvGrpSpPr/>
          <p:nvPr/>
        </p:nvGrpSpPr>
        <p:grpSpPr>
          <a:xfrm>
            <a:off x="8936448" y="387685"/>
            <a:ext cx="2498522" cy="3035623"/>
            <a:chOff x="9396957" y="1145835"/>
            <a:chExt cx="2498522" cy="3035623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889695B-BD7C-D7C5-D1D8-5AEADC70D762}"/>
                </a:ext>
              </a:extLst>
            </p:cNvPr>
            <p:cNvSpPr/>
            <p:nvPr/>
          </p:nvSpPr>
          <p:spPr>
            <a:xfrm>
              <a:off x="9396957" y="1145835"/>
              <a:ext cx="2498522" cy="30356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Avatar Robot 1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2CF54F1E-5FD8-0C2C-3F41-05CE426DB731}"/>
                </a:ext>
              </a:extLst>
            </p:cNvPr>
            <p:cNvSpPr/>
            <p:nvPr/>
          </p:nvSpPr>
          <p:spPr>
            <a:xfrm>
              <a:off x="9691270" y="1635686"/>
              <a:ext cx="1909895" cy="5980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Sensor PC</a:t>
              </a:r>
            </a:p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(Jetson NX)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61354CC-EFEA-3172-F77A-D3D215076535}"/>
                </a:ext>
              </a:extLst>
            </p:cNvPr>
            <p:cNvSpPr/>
            <p:nvPr/>
          </p:nvSpPr>
          <p:spPr>
            <a:xfrm>
              <a:off x="9494828" y="3311105"/>
              <a:ext cx="2302780" cy="7471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Leg Controller Board</a:t>
              </a:r>
            </a:p>
          </p:txBody>
        </p: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A9E3DA69-6D4B-E3A0-2EF0-572A2E85568A}"/>
                </a:ext>
              </a:extLst>
            </p:cNvPr>
            <p:cNvCxnSpPr>
              <a:cxnSpLocks/>
              <a:stCxn id="11" idx="2"/>
              <a:endCxn id="9" idx="0"/>
            </p:cNvCxnSpPr>
            <p:nvPr/>
          </p:nvCxnSpPr>
          <p:spPr>
            <a:xfrm flipH="1">
              <a:off x="10646218" y="3083259"/>
              <a:ext cx="1" cy="2278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45EB768-AED0-D642-340C-7615C9CA1372}"/>
                </a:ext>
              </a:extLst>
            </p:cNvPr>
            <p:cNvSpPr/>
            <p:nvPr/>
          </p:nvSpPr>
          <p:spPr>
            <a:xfrm>
              <a:off x="9691271" y="2485241"/>
              <a:ext cx="1909895" cy="5980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Walk Control PC</a:t>
              </a:r>
            </a:p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(Jetson NX)</a:t>
              </a:r>
            </a:p>
          </p:txBody>
        </p:sp>
      </p:grp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760EDDD6-D117-3D05-0C5E-6FA3B4A395EA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0185709" y="1475554"/>
            <a:ext cx="1" cy="251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コネクタ: カギ線 12">
            <a:extLst>
              <a:ext uri="{FF2B5EF4-FFF2-40B4-BE49-F238E27FC236}">
                <a16:creationId xmlns:a16="http://schemas.microsoft.com/office/drawing/2014/main" id="{D6D26DC2-05A1-1D0D-9DFF-E81AD8FC3005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238735" y="1176545"/>
            <a:ext cx="1992026" cy="193870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EABFFB16-81CD-BC40-1DB4-4ECDCCDAAA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047" y1="22900" x2="47917" y2="27100"/>
                        <a14:foregroundMark x1="49219" y1="31543" x2="50716" y2="31543"/>
                        <a14:foregroundMark x1="38994" y1="52605" x2="39714" y2="53955"/>
                        <a14:foregroundMark x1="39193" y1="52637" x2="40039" y2="54736"/>
                        <a14:foregroundMark x1="40169" y1="55420" x2="39800" y2="54313"/>
                        <a14:foregroundMark x1="40560" y1="55469" x2="39937" y2="54280"/>
                        <a14:foregroundMark x1="43945" y1="56592" x2="46484" y2="60742"/>
                        <a14:foregroundMark x1="47721" y1="66260" x2="47721" y2="65039"/>
                        <a14:foregroundMark x1="61523" y1="63867" x2="61458" y2="61377"/>
                        <a14:foregroundMark x1="60883" y1="63751" x2="61719" y2="63721"/>
                        <a14:foregroundMark x1="60634" y1="64069" x2="61784" y2="63379"/>
                        <a14:foregroundMark x1="61784" y1="63330" x2="61784" y2="64111"/>
                        <a14:foregroundMark x1="61719" y1="62207" x2="61979" y2="63818"/>
                        <a14:foregroundMark x1="61914" y1="63965" x2="61914" y2="63965"/>
                        <a14:foregroundMark x1="60818" y1="63971" x2="61589" y2="63721"/>
                        <a14:foregroundMark x1="62631" y1="64611" x2="63329" y2="65239"/>
                        <a14:foregroundMark x1="61589" y1="63672" x2="62648" y2="64626"/>
                        <a14:foregroundMark x1="47070" y1="62451" x2="47331" y2="65381"/>
                        <a14:foregroundMark x1="46484" y1="63135" x2="47135" y2="65381"/>
                        <a14:foregroundMark x1="47005" y1="63477" x2="47266" y2="64502"/>
                        <a14:foregroundMark x1="46354" y1="63184" x2="46745" y2="63672"/>
                        <a14:foregroundMark x1="46940" y1="63281" x2="46289" y2="63379"/>
                        <a14:foregroundMark x1="47461" y1="64014" x2="48307" y2="65967"/>
                        <a14:foregroundMark x1="47852" y1="64258" x2="48307" y2="66846"/>
                        <a14:foregroundMark x1="38542" y1="42383" x2="45052" y2="41113"/>
                        <a14:foregroundMark x1="60742" y1="63916" x2="61198" y2="64258"/>
                        <a14:backgroundMark x1="28581" y1="56104" x2="40430" y2="67920"/>
                        <a14:backgroundMark x1="40430" y1="67920" x2="41602" y2="68457"/>
                        <a14:backgroundMark x1="63525" y1="63100" x2="69596" y2="60400"/>
                        <a14:backgroundMark x1="47852" y1="70068" x2="60487" y2="64450"/>
                        <a14:backgroundMark x1="73698" y1="47363" x2="88346" y2="63525"/>
                        <a14:backgroundMark x1="88346" y1="63525" x2="89063" y2="68164"/>
                        <a14:backgroundMark x1="64258" y1="28564" x2="74609" y2="49854"/>
                        <a14:backgroundMark x1="62044" y1="5566" x2="72135" y2="34326"/>
                        <a14:backgroundMark x1="59896" y1="31641" x2="65560" y2="38574"/>
                        <a14:backgroundMark x1="65560" y1="38574" x2="71289" y2="38623"/>
                        <a14:backgroundMark x1="51693" y1="39502" x2="53516" y2="38037"/>
                        <a14:backgroundMark x1="50065" y1="26611" x2="51107" y2="25244"/>
                        <a14:backgroundMark x1="48112" y1="30029" x2="48698" y2="30078"/>
                        <a14:backgroundMark x1="47591" y1="30127" x2="49089" y2="30322"/>
                        <a14:backgroundMark x1="47135" y1="30176" x2="49609" y2="30176"/>
                        <a14:backgroundMark x1="51237" y1="29395" x2="51302" y2="29590"/>
                        <a14:backgroundMark x1="35352" y1="52295" x2="36458" y2="60986"/>
                        <a14:backgroundMark x1="32292" y1="55664" x2="37695" y2="59033"/>
                        <a14:backgroundMark x1="35221" y1="56689" x2="41862" y2="66211"/>
                        <a14:backgroundMark x1="35091" y1="58643" x2="41602" y2="66943"/>
                        <a14:backgroundMark x1="41667" y1="49707" x2="41471" y2="56689"/>
                        <a14:backgroundMark x1="41471" y1="56689" x2="41471" y2="56689"/>
                        <a14:backgroundMark x1="41211" y1="46777" x2="41992" y2="47021"/>
                        <a14:backgroundMark x1="44596" y1="50732" x2="45964" y2="51318"/>
                        <a14:backgroundMark x1="46029" y1="56396" x2="46680" y2="58008"/>
                        <a14:backgroundMark x1="45443" y1="55225" x2="45768" y2="56445"/>
                        <a14:backgroundMark x1="44922" y1="50977" x2="46419" y2="51318"/>
                        <a14:backgroundMark x1="51693" y1="57422" x2="52214" y2="57373"/>
                        <a14:backgroundMark x1="50260" y1="56934" x2="51497" y2="56982"/>
                        <a14:backgroundMark x1="61849" y1="58301" x2="63672" y2="58301"/>
                        <a14:backgroundMark x1="54688" y1="63330" x2="47526" y2="58691"/>
                        <a14:backgroundMark x1="47526" y1="58691" x2="56706" y2="60107"/>
                        <a14:backgroundMark x1="56706" y1="60107" x2="54622" y2="61426"/>
                        <a14:backgroundMark x1="53255" y1="60889" x2="53190" y2="61377"/>
                        <a14:backgroundMark x1="40169" y1="51953" x2="41081" y2="54004"/>
                        <a14:backgroundMark x1="37500" y1="51563" x2="38346" y2="52588"/>
                        <a14:backgroundMark x1="37956" y1="51611" x2="38411" y2="52734"/>
                        <a14:backgroundMark x1="42708" y1="56396" x2="44661" y2="60400"/>
                        <a14:backgroundMark x1="45052" y1="56152" x2="46745" y2="59375"/>
                        <a14:backgroundMark x1="48185" y1="62507" x2="48574" y2="63752"/>
                        <a14:backgroundMark x1="47786" y1="61230" x2="48151" y2="62397"/>
                        <a14:backgroundMark x1="49349" y1="65186" x2="50326" y2="66699"/>
                        <a14:backgroundMark x1="48958" y1="64697" x2="49609" y2="65576"/>
                        <a14:backgroundMark x1="45638" y1="63965" x2="45768" y2="65723"/>
                        <a14:backgroundMark x1="45443" y1="62451" x2="45768" y2="62988"/>
                        <a14:backgroundMark x1="47721" y1="61328" x2="47982" y2="61719"/>
                        <a14:backgroundMark x1="58724" y1="62744" x2="59766" y2="64844"/>
                        <a14:backgroundMark x1="60221" y1="62158" x2="59701" y2="63916"/>
                        <a14:backgroundMark x1="62500" y1="64990" x2="63021" y2="64795"/>
                        <a14:backgroundMark x1="62174" y1="59912" x2="62500" y2="60352"/>
                        <a14:backgroundMark x1="54427" y1="57373" x2="54427" y2="58105"/>
                        <a14:backgroundMark x1="54427" y1="56885" x2="54622" y2="57617"/>
                        <a14:backgroundMark x1="53581" y1="56055" x2="53060" y2="56348"/>
                        <a14:backgroundMark x1="56836" y1="43945" x2="60091" y2="46533"/>
                        <a14:backgroundMark x1="56706" y1="44141" x2="59245" y2="46143"/>
                        <a14:backgroundMark x1="44466" y1="49023" x2="46810" y2="51221"/>
                        <a14:backgroundMark x1="46029" y1="41357" x2="45703" y2="41113"/>
                        <a14:backgroundMark x1="44010" y1="48730" x2="43880" y2="48145"/>
                        <a14:backgroundMark x1="38932" y1="9521" x2="63281" y2="18652"/>
                        <a14:backgroundMark x1="63281" y1="18652" x2="63672" y2="18994"/>
                        <a14:backgroundMark x1="68945" y1="50684" x2="69401" y2="52002"/>
                        <a14:backgroundMark x1="62174" y1="48291" x2="63672" y2="49072"/>
                        <a14:backgroundMark x1="62305" y1="49316" x2="63932" y2="49170"/>
                        <a14:backgroundMark x1="60026" y1="60547" x2="59440" y2="58691"/>
                        <a14:backgroundMark x1="59505" y1="58301" x2="60417" y2="61035"/>
                        <a14:backgroundMark x1="62826" y1="60742" x2="63672" y2="62646"/>
                        <a14:backgroundMark x1="62630" y1="65771" x2="64909" y2="64697"/>
                        <a14:backgroundMark x1="62305" y1="65430" x2="65169" y2="64697"/>
                        <a14:backgroundMark x1="70052" y1="61035" x2="70833" y2="62402"/>
                        <a14:backgroundMark x1="63346" y1="62549" x2="63672" y2="64209"/>
                        <a14:backgroundMark x1="63281" y1="62695" x2="63672" y2="645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99" t="17977" r="29365" b="29965"/>
          <a:stretch/>
        </p:blipFill>
        <p:spPr>
          <a:xfrm>
            <a:off x="11211963" y="91684"/>
            <a:ext cx="812167" cy="1383870"/>
          </a:xfrm>
          <a:prstGeom prst="rect">
            <a:avLst/>
          </a:prstGeom>
        </p:spPr>
      </p:pic>
      <p:pic>
        <p:nvPicPr>
          <p:cNvPr id="22" name="図 21" descr="飛行機の模型&#10;&#10;低い精度で自動的に生成された説明">
            <a:extLst>
              <a:ext uri="{FF2B5EF4-FFF2-40B4-BE49-F238E27FC236}">
                <a16:creationId xmlns:a16="http://schemas.microsoft.com/office/drawing/2014/main" id="{FF9CFBD1-5DE7-576A-F766-79D7136917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92"/>
          <a:stretch/>
        </p:blipFill>
        <p:spPr>
          <a:xfrm>
            <a:off x="88276" y="1590949"/>
            <a:ext cx="1180764" cy="666482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2DC06CA-87BE-D962-44E7-CEF60FD8366B}"/>
              </a:ext>
            </a:extLst>
          </p:cNvPr>
          <p:cNvSpPr txBox="1"/>
          <p:nvPr/>
        </p:nvSpPr>
        <p:spPr>
          <a:xfrm>
            <a:off x="3171829" y="2661076"/>
            <a:ext cx="192265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rgbClr val="FF0000"/>
                </a:solidFill>
                <a:latin typeface="+mn-ea"/>
              </a:rPr>
              <a:t>Stick input</a:t>
            </a:r>
          </a:p>
          <a:p>
            <a:pPr algn="ctr"/>
            <a:r>
              <a:rPr kumimoji="1" lang="en-US" altLang="ja-JP" sz="1600" b="1" dirty="0">
                <a:solidFill>
                  <a:srgbClr val="FF0000"/>
                </a:solidFill>
                <a:latin typeface="+mn-ea"/>
              </a:rPr>
              <a:t>(WebRTC)</a:t>
            </a:r>
            <a:endParaRPr kumimoji="1" lang="ja-JP" altLang="en-US" sz="1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61062F7-F527-D63D-9A45-18F0E636A51B}"/>
              </a:ext>
            </a:extLst>
          </p:cNvPr>
          <p:cNvSpPr txBox="1"/>
          <p:nvPr/>
        </p:nvSpPr>
        <p:spPr>
          <a:xfrm>
            <a:off x="7181749" y="3105834"/>
            <a:ext cx="1571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rgbClr val="FF0000"/>
                </a:solidFill>
                <a:latin typeface="+mn-ea"/>
              </a:rPr>
              <a:t>Stick input</a:t>
            </a:r>
          </a:p>
          <a:p>
            <a:pPr algn="ctr"/>
            <a:r>
              <a:rPr kumimoji="1" lang="en-US" altLang="ja-JP" sz="1600" b="1" dirty="0">
                <a:solidFill>
                  <a:srgbClr val="FF0000"/>
                </a:solidFill>
                <a:latin typeface="+mn-ea"/>
              </a:rPr>
              <a:t>(WebRTC)</a:t>
            </a:r>
            <a:endParaRPr kumimoji="1" lang="ja-JP" altLang="en-US" sz="16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58C6A883-D78C-C294-5B8C-63360CBBED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21" b="94377" l="10000" r="90000">
                        <a14:foregroundMark x1="48150" y1="69050" x2="47636" y2="76578"/>
                        <a14:foregroundMark x1="61432" y1="5502" x2="61841" y2="7443"/>
                        <a14:foregroundMark x1="64705" y1="89968" x2="68409" y2="94943"/>
                        <a14:foregroundMark x1="68409" y1="94943" x2="73477" y2="93083"/>
                        <a14:foregroundMark x1="73477" y1="93083" x2="74773" y2="89563"/>
                        <a14:foregroundMark x1="60205" y1="5947" x2="59250" y2="13754"/>
                        <a14:foregroundMark x1="63023" y1="5421" x2="62659" y2="13188"/>
                        <a14:foregroundMark x1="50386" y1="88430" x2="51977" y2="87783"/>
                        <a14:foregroundMark x1="50159" y1="88350" x2="50614" y2="88956"/>
                        <a14:foregroundMark x1="49795" y1="90898" x2="51455" y2="89684"/>
                        <a14:foregroundMark x1="49568" y1="90858" x2="51682" y2="89442"/>
                        <a14:foregroundMark x1="49523" y1="91181" x2="52364" y2="89159"/>
                        <a14:foregroundMark x1="52886" y1="89563" x2="50591" y2="91141"/>
                        <a14:foregroundMark x1="49409" y1="90251" x2="52205" y2="90574"/>
                        <a14:foregroundMark x1="49568" y1="91141" x2="51614" y2="90979"/>
                        <a14:foregroundMark x1="49409" y1="90858" x2="51114" y2="92112"/>
                        <a14:foregroundMark x1="48955" y1="90251" x2="50682" y2="91990"/>
                        <a14:foregroundMark x1="49295" y1="90332" x2="50614" y2="90736"/>
                        <a14:foregroundMark x1="49523" y1="91545" x2="49841" y2="94377"/>
                        <a14:foregroundMark x1="63205" y1="35477" x2="66068" y2="40696"/>
                        <a14:foregroundMark x1="65819" y1="45489" x2="65653" y2="48697"/>
                        <a14:foregroundMark x1="66068" y1="40696" x2="66016" y2="41689"/>
                        <a14:foregroundMark x1="65110" y1="50863" x2="64568" y2="52751"/>
                        <a14:foregroundMark x1="49386" y1="63390" x2="49591" y2="67597"/>
                        <a14:foregroundMark x1="49909" y1="61974" x2="48705" y2="66909"/>
                        <a14:foregroundMark x1="58159" y1="51820" x2="57068" y2="59061"/>
                        <a14:foregroundMark x1="51798" y1="59707" x2="53455" y2="58697"/>
                        <a14:foregroundMark x1="55545" y1="55097" x2="57523" y2="54086"/>
                        <a14:foregroundMark x1="57523" y1="46400" x2="57864" y2="50850"/>
                        <a14:foregroundMark x1="58591" y1="37783" x2="57205" y2="44620"/>
                        <a14:foregroundMark x1="56864" y1="45793" x2="57205" y2="49353"/>
                        <a14:foregroundMark x1="57341" y1="40453" x2="57227" y2="43002"/>
                        <a14:foregroundMark x1="55977" y1="37905" x2="55977" y2="37905"/>
                        <a14:foregroundMark x1="62002" y1="42203" x2="62205" y2="47977"/>
                        <a14:foregroundMark x1="61921" y1="39887" x2="61982" y2="41641"/>
                        <a14:foregroundMark x1="61864" y1="38269" x2="61921" y2="39887"/>
                        <a14:foregroundMark x1="59136" y1="84102" x2="60727" y2="88309"/>
                        <a14:foregroundMark x1="54045" y1="84304" x2="56682" y2="86489"/>
                        <a14:foregroundMark x1="69250" y1="58495" x2="71227" y2="58738"/>
                        <a14:foregroundMark x1="71545" y1="58819" x2="71545" y2="58819"/>
                        <a14:foregroundMark x1="72000" y1="58738" x2="72000" y2="58738"/>
                        <a14:foregroundMark x1="72432" y1="59142" x2="72432" y2="59142"/>
                        <a14:foregroundMark x1="57886" y1="16505" x2="58045" y2="16424"/>
                        <a14:foregroundMark x1="57614" y1="14806" x2="57591" y2="16667"/>
                        <a14:foregroundMark x1="57727" y1="14684" x2="57568" y2="16424"/>
                        <a14:foregroundMark x1="59318" y1="56189" x2="59318" y2="56189"/>
                        <a14:foregroundMark x1="63682" y1="68932" x2="66091" y2="62702"/>
                        <a14:foregroundMark x1="66091" y1="62702" x2="66614" y2="62015"/>
                        <a14:foregroundMark x1="60455" y1="27144" x2="60477" y2="30057"/>
                        <a14:foregroundMark x1="64477" y1="36610" x2="65341" y2="36610"/>
                        <a14:foregroundMark x1="63614" y1="35235" x2="63659" y2="35599"/>
                        <a14:foregroundMark x1="65545" y1="35639" x2="65545" y2="35639"/>
                        <a14:foregroundMark x1="65182" y1="35720" x2="65182" y2="35720"/>
                        <a14:foregroundMark x1="48886" y1="64887" x2="48886" y2="64887"/>
                        <a14:foregroundMark x1="48886" y1="64806" x2="48886" y2="64806"/>
                        <a14:foregroundMark x1="48705" y1="65696" x2="49091" y2="64604"/>
                        <a14:foregroundMark x1="59886" y1="25364" x2="59886" y2="25364"/>
                        <a14:foregroundMark x1="48864" y1="64927" x2="48864" y2="64927"/>
                        <a14:foregroundMark x1="48841" y1="64725" x2="48841" y2="64725"/>
                        <a14:foregroundMark x1="48841" y1="64725" x2="48841" y2="64725"/>
                        <a14:foregroundMark x1="61136" y1="19660" x2="61136" y2="19984"/>
                        <a14:foregroundMark x1="60818" y1="22977" x2="60773" y2="22775"/>
                        <a14:foregroundMark x1="60636" y1="24717" x2="60614" y2="25000"/>
                        <a14:foregroundMark x1="60545" y1="26982" x2="60614" y2="24515"/>
                        <a14:foregroundMark x1="69886" y1="83981" x2="69886" y2="85073"/>
                        <a14:foregroundMark x1="59273" y1="65413" x2="59636" y2="67395"/>
                        <a14:backgroundMark x1="57544" y1="14803" x2="57795" y2="8617"/>
                        <a14:backgroundMark x1="57432" y1="17557" x2="57468" y2="16662"/>
                        <a14:backgroundMark x1="56682" y1="16869" x2="57159" y2="7524"/>
                        <a14:backgroundMark x1="57159" y1="7524" x2="49500" y2="7403"/>
                        <a14:backgroundMark x1="49500" y1="7403" x2="48432" y2="16505"/>
                        <a14:backgroundMark x1="48432" y1="16505" x2="52750" y2="18689"/>
                        <a14:backgroundMark x1="52750" y1="18689" x2="56750" y2="16990"/>
                        <a14:backgroundMark x1="56750" y1="16990" x2="56841" y2="16343"/>
                        <a14:backgroundMark x1="65023" y1="10963" x2="65341" y2="28964"/>
                        <a14:backgroundMark x1="65341" y1="28964" x2="67386" y2="36044"/>
                        <a14:backgroundMark x1="67386" y1="36044" x2="67409" y2="36044"/>
                        <a14:backgroundMark x1="66168" y1="40559" x2="65727" y2="49105"/>
                        <a14:backgroundMark x1="66386" y1="36327" x2="66222" y2="39508"/>
                        <a14:backgroundMark x1="65614" y1="51294" x2="69068" y2="55178"/>
                        <a14:backgroundMark x1="65000" y1="24150" x2="82250" y2="26294"/>
                        <a14:backgroundMark x1="82250" y1="26294" x2="85091" y2="25324"/>
                        <a14:backgroundMark x1="57136" y1="18244" x2="56455" y2="26578"/>
                        <a14:backgroundMark x1="56455" y1="26578" x2="47114" y2="27913"/>
                        <a14:backgroundMark x1="58636" y1="21197" x2="58000" y2="29612"/>
                        <a14:backgroundMark x1="58000" y1="29612" x2="54932" y2="30583"/>
                        <a14:backgroundMark x1="48045" y1="2144" x2="47614" y2="11489"/>
                        <a14:backgroundMark x1="47614" y1="11489" x2="46091" y2="18204"/>
                        <a14:backgroundMark x1="46091" y1="18204" x2="44977" y2="19013"/>
                        <a14:backgroundMark x1="40523" y1="44094" x2="30318" y2="85801"/>
                        <a14:backgroundMark x1="30318" y1="85801" x2="27364" y2="90089"/>
                        <a14:backgroundMark x1="41682" y1="45955" x2="35636" y2="93487"/>
                        <a14:backgroundMark x1="35636" y1="93487" x2="33318" y2="96036"/>
                        <a14:backgroundMark x1="55480" y1="37905" x2="55091" y2="39320"/>
                        <a14:backgroundMark x1="57273" y1="31392" x2="55480" y2="37905"/>
                        <a14:backgroundMark x1="55091" y1="39320" x2="55841" y2="49272"/>
                        <a14:backgroundMark x1="55841" y1="49272" x2="52250" y2="55218"/>
                        <a14:backgroundMark x1="52250" y1="55218" x2="48295" y2="58172"/>
                        <a14:backgroundMark x1="48295" y1="58172" x2="44045" y2="59021"/>
                        <a14:backgroundMark x1="48865" y1="64624" x2="47045" y2="70469"/>
                        <a14:backgroundMark x1="47045" y1="70469" x2="46682" y2="81837"/>
                        <a14:backgroundMark x1="67114" y1="34466" x2="74477" y2="49757"/>
                        <a14:backgroundMark x1="74477" y1="49757" x2="74477" y2="49757"/>
                        <a14:backgroundMark x1="47205" y1="75647" x2="48182" y2="84102"/>
                        <a14:backgroundMark x1="47568" y1="76659" x2="47568" y2="76659"/>
                        <a14:backgroundMark x1="47568" y1="76173" x2="47568" y2="76254"/>
                        <a14:backgroundMark x1="47545" y1="75728" x2="47545" y2="75728"/>
                        <a14:backgroundMark x1="56068" y1="49555" x2="55000" y2="53641"/>
                        <a14:backgroundMark x1="56273" y1="52265" x2="56068" y2="52144"/>
                        <a14:backgroundMark x1="56295" y1="52832" x2="56364" y2="52832"/>
                        <a14:backgroundMark x1="56341" y1="53722" x2="56341" y2="53722"/>
                        <a14:backgroundMark x1="56818" y1="52104" x2="56818" y2="52104"/>
                        <a14:backgroundMark x1="56682" y1="50405" x2="56682" y2="50405"/>
                        <a14:backgroundMark x1="56682" y1="48746" x2="56682" y2="48746"/>
                        <a14:backgroundMark x1="56886" y1="50283" x2="56886" y2="50283"/>
                        <a14:backgroundMark x1="56205" y1="45752" x2="56545" y2="48544"/>
                        <a14:backgroundMark x1="60205" y1="40696" x2="60409" y2="41141"/>
                        <a14:backgroundMark x1="60909" y1="40939" x2="60909" y2="40939"/>
                        <a14:backgroundMark x1="60886" y1="40777" x2="61000" y2="43770"/>
                        <a14:backgroundMark x1="61068" y1="40696" x2="60432" y2="44013"/>
                        <a14:backgroundMark x1="60182" y1="43972" x2="61000" y2="43487"/>
                        <a14:backgroundMark x1="60909" y1="44215" x2="60955" y2="46076"/>
                        <a14:backgroundMark x1="61205" y1="41464" x2="61000" y2="48463"/>
                        <a14:backgroundMark x1="61000" y1="48463" x2="61000" y2="48503"/>
                        <a14:backgroundMark x1="61430" y1="42472" x2="61386" y2="46764"/>
                        <a14:backgroundMark x1="60955" y1="48746" x2="61205" y2="48463"/>
                        <a14:backgroundMark x1="53273" y1="90574" x2="56409" y2="88673"/>
                        <a14:backgroundMark x1="69409" y1="58010" x2="69409" y2="58010"/>
                        <a14:backgroundMark x1="65227" y1="52063" x2="65227" y2="52063"/>
                        <a14:backgroundMark x1="65227" y1="50647" x2="65227" y2="50647"/>
                        <a14:backgroundMark x1="65545" y1="49474" x2="65545" y2="49474"/>
                        <a14:backgroundMark x1="65727" y1="45591" x2="65545" y2="49595"/>
                        <a14:backgroundMark x1="65409" y1="48665" x2="65318" y2="50890"/>
                        <a14:backgroundMark x1="66136" y1="41707" x2="65955" y2="45510"/>
                        <a14:backgroundMark x1="58705" y1="32686" x2="57068" y2="34992"/>
                        <a14:backgroundMark x1="59432" y1="58981" x2="61250" y2="65089"/>
                        <a14:backgroundMark x1="61250" y1="65089" x2="59705" y2="58819"/>
                        <a14:backgroundMark x1="59705" y1="58819" x2="59636" y2="58900"/>
                        <a14:backgroundMark x1="63886" y1="59061" x2="63864" y2="63714"/>
                        <a14:backgroundMark x1="61773" y1="67354" x2="61886" y2="69620"/>
                        <a14:backgroundMark x1="51205" y1="59668" x2="52045" y2="58778"/>
                        <a14:backgroundMark x1="52909" y1="56675" x2="51682" y2="57686"/>
                        <a14:backgroundMark x1="51409" y1="58617" x2="51636" y2="58293"/>
                        <a14:backgroundMark x1="60977" y1="39968" x2="61455" y2="42071"/>
                        <a14:backgroundMark x1="61114" y1="40008" x2="61432" y2="42435"/>
                        <a14:backgroundMark x1="61500" y1="39887" x2="61500" y2="39887"/>
                        <a14:backgroundMark x1="62023" y1="27225" x2="62136" y2="29086"/>
                        <a14:backgroundMark x1="58273" y1="22735" x2="58568" y2="27791"/>
                        <a14:backgroundMark x1="74455" y1="28358" x2="74727" y2="34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207" r="22126"/>
          <a:stretch/>
        </p:blipFill>
        <p:spPr>
          <a:xfrm>
            <a:off x="11070413" y="4932839"/>
            <a:ext cx="839300" cy="1537476"/>
          </a:xfrm>
          <a:prstGeom prst="rect">
            <a:avLst/>
          </a:prstGeom>
        </p:spPr>
      </p:pic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39678B14-E0E9-4525-4B46-73EA87311771}"/>
              </a:ext>
            </a:extLst>
          </p:cNvPr>
          <p:cNvGrpSpPr/>
          <p:nvPr/>
        </p:nvGrpSpPr>
        <p:grpSpPr>
          <a:xfrm>
            <a:off x="4836108" y="2661076"/>
            <a:ext cx="2402627" cy="1535848"/>
            <a:chOff x="4479721" y="1566643"/>
            <a:chExt cx="2475389" cy="1570771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D236D391-03D1-C12C-DA1C-03DB5237A150}"/>
                </a:ext>
              </a:extLst>
            </p:cNvPr>
            <p:cNvSpPr/>
            <p:nvPr/>
          </p:nvSpPr>
          <p:spPr>
            <a:xfrm>
              <a:off x="4479721" y="1566643"/>
              <a:ext cx="2475389" cy="15707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Cloud SFU Server </a:t>
              </a:r>
              <a:r>
                <a:rPr kumimoji="1" lang="en-US" altLang="ja-JP" sz="14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(Sora, Ubuntu, Azure)</a:t>
              </a:r>
            </a:p>
            <a:p>
              <a:pPr algn="ctr"/>
              <a:endParaRPr kumimoji="1" lang="en-US" altLang="ja-JP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/>
              <a:endParaRPr kumimoji="1" lang="en-US" altLang="ja-JP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/>
              <a:endParaRPr kumimoji="1" lang="ja-JP" altLang="en-US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33" name="図 32" descr="アイコン&#10;&#10;自動的に生成された説明">
              <a:extLst>
                <a:ext uri="{FF2B5EF4-FFF2-40B4-BE49-F238E27FC236}">
                  <a16:creationId xmlns:a16="http://schemas.microsoft.com/office/drawing/2014/main" id="{562CC929-A8DC-6615-F9B5-59044AF4E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8388" y="2422323"/>
              <a:ext cx="683059" cy="638187"/>
            </a:xfrm>
            <a:prstGeom prst="rect">
              <a:avLst/>
            </a:prstGeom>
          </p:spPr>
        </p:pic>
      </p:grpSp>
      <p:pic>
        <p:nvPicPr>
          <p:cNvPr id="19" name="グラフィックス 18">
            <a:extLst>
              <a:ext uri="{FF2B5EF4-FFF2-40B4-BE49-F238E27FC236}">
                <a16:creationId xmlns:a16="http://schemas.microsoft.com/office/drawing/2014/main" id="{25768627-D639-BE83-2585-71F8DDDADE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108" y="3990223"/>
            <a:ext cx="1431005" cy="448272"/>
          </a:xfrm>
          <a:prstGeom prst="rect">
            <a:avLst/>
          </a:prstGeom>
        </p:spPr>
      </p:pic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B89BB2A-5212-C8B9-D437-C774B1567F9C}"/>
              </a:ext>
            </a:extLst>
          </p:cNvPr>
          <p:cNvCxnSpPr>
            <a:cxnSpLocks/>
            <a:stCxn id="20" idx="0"/>
            <a:endCxn id="18" idx="2"/>
          </p:cNvCxnSpPr>
          <p:nvPr/>
        </p:nvCxnSpPr>
        <p:spPr>
          <a:xfrm flipV="1">
            <a:off x="1753409" y="3812933"/>
            <a:ext cx="0" cy="185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5B028CC-FAC1-F111-295A-F6BB2A060C30}"/>
              </a:ext>
            </a:extLst>
          </p:cNvPr>
          <p:cNvCxnSpPr>
            <a:cxnSpLocks/>
            <a:stCxn id="44" idx="0"/>
            <a:endCxn id="20" idx="2"/>
          </p:cNvCxnSpPr>
          <p:nvPr/>
        </p:nvCxnSpPr>
        <p:spPr>
          <a:xfrm flipV="1">
            <a:off x="1753408" y="4779902"/>
            <a:ext cx="1" cy="298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C02FBC8-04E9-9927-5651-3D38D4A96354}"/>
              </a:ext>
            </a:extLst>
          </p:cNvPr>
          <p:cNvSpPr/>
          <p:nvPr/>
        </p:nvSpPr>
        <p:spPr>
          <a:xfrm>
            <a:off x="299116" y="2324320"/>
            <a:ext cx="2908584" cy="43597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Meta Quest2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4CA6377-DB5B-7C3F-8D3A-E557DF8EBB4E}"/>
              </a:ext>
            </a:extLst>
          </p:cNvPr>
          <p:cNvSpPr/>
          <p:nvPr/>
        </p:nvSpPr>
        <p:spPr>
          <a:xfrm>
            <a:off x="401713" y="2714427"/>
            <a:ext cx="2703390" cy="21939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Meta Browser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7F858BF-8634-C421-3E73-BAF2D51FA3BE}"/>
              </a:ext>
            </a:extLst>
          </p:cNvPr>
          <p:cNvSpPr/>
          <p:nvPr/>
        </p:nvSpPr>
        <p:spPr>
          <a:xfrm>
            <a:off x="518670" y="3086058"/>
            <a:ext cx="2469477" cy="726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WebRTC SDK</a:t>
            </a:r>
          </a:p>
          <a:p>
            <a:pPr algn="ctr"/>
            <a:r>
              <a:rPr kumimoji="1" lang="en-US" altLang="ja-JP" sz="1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(Sora JavaScript SDK)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1CCD4B0-AF88-DA08-92A5-440E765AE739}"/>
              </a:ext>
            </a:extLst>
          </p:cNvPr>
          <p:cNvSpPr/>
          <p:nvPr/>
        </p:nvSpPr>
        <p:spPr>
          <a:xfrm>
            <a:off x="692098" y="3998525"/>
            <a:ext cx="2122621" cy="7813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1050" b="1" i="0" dirty="0">
              <a:solidFill>
                <a:srgbClr val="202122"/>
              </a:solidFill>
              <a:effectLst/>
              <a:latin typeface="+mn-ea"/>
            </a:endParaRPr>
          </a:p>
          <a:p>
            <a:pPr algn="ctr"/>
            <a:endParaRPr lang="en-US" altLang="ja-JP" sz="1050" b="1" i="0" dirty="0">
              <a:solidFill>
                <a:srgbClr val="202122"/>
              </a:solidFill>
              <a:effectLst/>
              <a:latin typeface="+mn-ea"/>
            </a:endParaRPr>
          </a:p>
          <a:p>
            <a:pPr algn="ctr"/>
            <a:r>
              <a:rPr lang="en-US" altLang="ja-JP" sz="1050" b="1" i="0" dirty="0">
                <a:solidFill>
                  <a:srgbClr val="202122"/>
                </a:solidFill>
                <a:effectLst/>
                <a:latin typeface="+mn-ea"/>
              </a:rPr>
              <a:t>Real time 3D engine</a:t>
            </a:r>
          </a:p>
          <a:p>
            <a:pPr algn="ctr"/>
            <a:r>
              <a:rPr lang="en-US" altLang="ja-JP" sz="1050" b="1" i="0" dirty="0">
                <a:solidFill>
                  <a:srgbClr val="202122"/>
                </a:solidFill>
                <a:effectLst/>
                <a:latin typeface="+mn-ea"/>
              </a:rPr>
              <a:t>using a JavaScript library</a:t>
            </a:r>
            <a:endParaRPr kumimoji="1" lang="ja-JP" altLang="en-US" sz="1050" b="1" dirty="0">
              <a:latin typeface="+mn-ea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3CE537C-04F7-9500-A242-C31DC38E9EA6}"/>
              </a:ext>
            </a:extLst>
          </p:cNvPr>
          <p:cNvSpPr txBox="1"/>
          <p:nvPr/>
        </p:nvSpPr>
        <p:spPr>
          <a:xfrm>
            <a:off x="88276" y="6272967"/>
            <a:ext cx="3330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latin typeface="+mn-ea"/>
              </a:rPr>
              <a:t>Web XR input device</a:t>
            </a:r>
          </a:p>
          <a:p>
            <a:pPr algn="ctr"/>
            <a:r>
              <a:rPr kumimoji="1" lang="en-US" altLang="ja-JP" sz="1200" b="1" dirty="0">
                <a:latin typeface="+mn-ea"/>
              </a:rPr>
              <a:t>(Quest2 Controller)</a:t>
            </a:r>
            <a:endParaRPr kumimoji="1" lang="ja-JP" altLang="en-US" sz="1200" b="1" dirty="0">
              <a:latin typeface="+mn-ea"/>
            </a:endParaRPr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59713E8F-DC83-9452-1A40-D16CF7767E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54" y="5077942"/>
            <a:ext cx="1667108" cy="122889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28F29B6-77B8-722F-B483-07B13F5266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187" y="5556071"/>
            <a:ext cx="1667108" cy="1228896"/>
          </a:xfrm>
          <a:prstGeom prst="rect">
            <a:avLst/>
          </a:prstGeom>
        </p:spPr>
      </p:pic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96FB7199-A02E-4F7E-31DD-51716C623395}"/>
              </a:ext>
            </a:extLst>
          </p:cNvPr>
          <p:cNvCxnSpPr>
            <a:cxnSpLocks/>
            <a:stCxn id="18" idx="3"/>
            <a:endCxn id="32" idx="1"/>
          </p:cNvCxnSpPr>
          <p:nvPr/>
        </p:nvCxnSpPr>
        <p:spPr>
          <a:xfrm flipV="1">
            <a:off x="2988147" y="3429000"/>
            <a:ext cx="1847961" cy="204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445F8B94-4F89-B741-21C1-B1A67051E00D}"/>
              </a:ext>
            </a:extLst>
          </p:cNvPr>
          <p:cNvCxnSpPr>
            <a:cxnSpLocks/>
          </p:cNvCxnSpPr>
          <p:nvPr/>
        </p:nvCxnSpPr>
        <p:spPr>
          <a:xfrm flipV="1">
            <a:off x="1905808" y="4932302"/>
            <a:ext cx="1" cy="298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0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コネクタ: カギ線 2">
            <a:extLst>
              <a:ext uri="{FF2B5EF4-FFF2-40B4-BE49-F238E27FC236}">
                <a16:creationId xmlns:a16="http://schemas.microsoft.com/office/drawing/2014/main" id="{1977D021-67C5-6BCD-7018-37CD27C6B3F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89557" y="2748059"/>
            <a:ext cx="3027490" cy="1141476"/>
          </a:xfrm>
          <a:prstGeom prst="bentConnector2">
            <a:avLst/>
          </a:prstGeom>
          <a:ln w="381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コネクタ: カギ線 15">
            <a:extLst>
              <a:ext uri="{FF2B5EF4-FFF2-40B4-BE49-F238E27FC236}">
                <a16:creationId xmlns:a16="http://schemas.microsoft.com/office/drawing/2014/main" id="{DCF81FBF-D859-99D5-7EFC-8EA717196EC0}"/>
              </a:ext>
            </a:extLst>
          </p:cNvPr>
          <p:cNvCxnSpPr>
            <a:cxnSpLocks/>
          </p:cNvCxnSpPr>
          <p:nvPr/>
        </p:nvCxnSpPr>
        <p:spPr>
          <a:xfrm>
            <a:off x="4280962" y="2630503"/>
            <a:ext cx="4655486" cy="1781532"/>
          </a:xfrm>
          <a:prstGeom prst="bentConnector2">
            <a:avLst/>
          </a:prstGeom>
          <a:ln w="381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D66C354-A5B4-64EC-4D8F-8F62D2C16B5D}"/>
              </a:ext>
            </a:extLst>
          </p:cNvPr>
          <p:cNvSpPr txBox="1"/>
          <p:nvPr/>
        </p:nvSpPr>
        <p:spPr>
          <a:xfrm>
            <a:off x="6595696" y="860652"/>
            <a:ext cx="1857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accent1"/>
                </a:solidFill>
              </a:rPr>
              <a:t>Robot Speed</a:t>
            </a:r>
          </a:p>
          <a:p>
            <a:pPr algn="ctr"/>
            <a:r>
              <a:rPr kumimoji="1" lang="en-US" altLang="ja-JP" sz="1600" b="1" dirty="0">
                <a:solidFill>
                  <a:schemeClr val="accent1"/>
                </a:solidFill>
              </a:rPr>
              <a:t>(WebRTC)</a:t>
            </a:r>
            <a:endParaRPr kumimoji="1" lang="ja-JP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198BBCA-F38D-E869-79AA-C0DD1697F474}"/>
              </a:ext>
            </a:extLst>
          </p:cNvPr>
          <p:cNvSpPr/>
          <p:nvPr/>
        </p:nvSpPr>
        <p:spPr>
          <a:xfrm>
            <a:off x="274762" y="2281383"/>
            <a:ext cx="2226976" cy="28847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b="1" dirty="0">
              <a:solidFill>
                <a:schemeClr val="tx1"/>
              </a:solidFill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rPr>
              <a:t>Walking Display</a:t>
            </a:r>
          </a:p>
          <a:p>
            <a:pPr algn="ctr"/>
            <a:endParaRPr kumimoji="1" lang="en-US" altLang="ja-JP" b="1" dirty="0">
              <a:solidFill>
                <a:schemeClr val="tx1"/>
              </a:solidFill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ctr"/>
            <a:endParaRPr kumimoji="1" lang="en-US" altLang="ja-JP" b="1" dirty="0">
              <a:solidFill>
                <a:schemeClr val="tx1"/>
              </a:solidFill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ctr"/>
            <a:endParaRPr kumimoji="1" lang="ja-JP" altLang="en-US" b="1" dirty="0">
              <a:solidFill>
                <a:schemeClr val="tx1"/>
              </a:solidFill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4DC0DED-DD35-F5DB-6218-6E6B45259ABC}"/>
              </a:ext>
            </a:extLst>
          </p:cNvPr>
          <p:cNvSpPr/>
          <p:nvPr/>
        </p:nvSpPr>
        <p:spPr>
          <a:xfrm>
            <a:off x="328717" y="3002902"/>
            <a:ext cx="2088082" cy="13219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ja-JP" sz="2000" b="1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5A585721-523B-98E5-5036-D64B196DBE84}"/>
              </a:ext>
            </a:extLst>
          </p:cNvPr>
          <p:cNvSpPr/>
          <p:nvPr/>
        </p:nvSpPr>
        <p:spPr>
          <a:xfrm>
            <a:off x="407887" y="3683495"/>
            <a:ext cx="1891078" cy="5091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Unity Sora SDK</a:t>
            </a:r>
          </a:p>
          <a:p>
            <a:pPr algn="ctr"/>
            <a:r>
              <a:rPr lang="en-US" altLang="ja-JP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(WebRTC SDK)</a:t>
            </a:r>
          </a:p>
        </p:txBody>
      </p:sp>
      <p:pic>
        <p:nvPicPr>
          <p:cNvPr id="22" name="図 21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328CA85B-7669-C5ED-7DED-5FE594429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10" y="3124444"/>
            <a:ext cx="1258902" cy="43750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231E03AA-D07A-200F-691B-426E7DF059E4}"/>
              </a:ext>
            </a:extLst>
          </p:cNvPr>
          <p:cNvSpPr/>
          <p:nvPr/>
        </p:nvSpPr>
        <p:spPr>
          <a:xfrm>
            <a:off x="819127" y="4566660"/>
            <a:ext cx="1068599" cy="509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dirty="0">
                <a:solidFill>
                  <a:srgbClr val="000000"/>
                </a:solidFill>
                <a:cs typeface="Times New Roman" panose="02020603050405020304" pitchFamily="18" charset="0"/>
              </a:rPr>
              <a:t>Controller</a:t>
            </a:r>
          </a:p>
          <a:p>
            <a:pPr algn="ctr"/>
            <a:r>
              <a:rPr lang="en-US" altLang="ja-JP" sz="1200" b="1" dirty="0">
                <a:solidFill>
                  <a:srgbClr val="000000"/>
                </a:solidFill>
                <a:cs typeface="Times New Roman" panose="02020603050405020304" pitchFamily="18" charset="0"/>
              </a:rPr>
              <a:t>EPOS4</a:t>
            </a: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03C9B3EC-5BCA-4BBE-0F32-C71D53D85067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1353426" y="4192611"/>
            <a:ext cx="1" cy="374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図 24" descr="ダイアグラム&#10;&#10;自動的に生成された説明">
            <a:extLst>
              <a:ext uri="{FF2B5EF4-FFF2-40B4-BE49-F238E27FC236}">
                <a16:creationId xmlns:a16="http://schemas.microsoft.com/office/drawing/2014/main" id="{96C144A3-FE84-B71A-3F4E-C7FDC51767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74" y="1737573"/>
            <a:ext cx="873766" cy="884107"/>
          </a:xfrm>
          <a:prstGeom prst="rect">
            <a:avLst/>
          </a:prstGeom>
        </p:spPr>
      </p:pic>
      <p:sp>
        <p:nvSpPr>
          <p:cNvPr id="34" name="タイトル 1">
            <a:extLst>
              <a:ext uri="{FF2B5EF4-FFF2-40B4-BE49-F238E27FC236}">
                <a16:creationId xmlns:a16="http://schemas.microsoft.com/office/drawing/2014/main" id="{ABB9CFD3-9360-BD40-299B-019594A2527D}"/>
              </a:ext>
            </a:extLst>
          </p:cNvPr>
          <p:cNvSpPr txBox="1">
            <a:spLocks/>
          </p:cNvSpPr>
          <p:nvPr/>
        </p:nvSpPr>
        <p:spPr>
          <a:xfrm>
            <a:off x="11232643" y="6131388"/>
            <a:ext cx="860101" cy="788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1"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fld id="{58185BA3-F74F-47FC-9AB0-0A0A0C82F2A0}" type="slidenum">
              <a:rPr lang="en-US" altLang="ja-JP" sz="3200" b="1" smtClean="0">
                <a:solidFill>
                  <a:schemeClr val="bg1"/>
                </a:solidFill>
                <a:latin typeface="+mn-lt"/>
                <a:ea typeface="メイリオ" panose="020B0604030504040204" pitchFamily="50" charset="-128"/>
              </a:rPr>
              <a:pPr algn="ctr"/>
              <a:t>32</a:t>
            </a:fld>
            <a:endParaRPr lang="en-US" altLang="ja-JP" sz="3200" b="1" dirty="0">
              <a:solidFill>
                <a:schemeClr val="bg1"/>
              </a:solidFill>
              <a:latin typeface="+mn-lt"/>
              <a:ea typeface="メイリオ" panose="020B0604030504040204" pitchFamily="50" charset="-128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2570E52F-A10A-23AC-5E2D-268C7F1CCE08}"/>
              </a:ext>
            </a:extLst>
          </p:cNvPr>
          <p:cNvGrpSpPr/>
          <p:nvPr/>
        </p:nvGrpSpPr>
        <p:grpSpPr>
          <a:xfrm>
            <a:off x="3108676" y="694048"/>
            <a:ext cx="2402627" cy="1535848"/>
            <a:chOff x="4479721" y="1566643"/>
            <a:chExt cx="2475389" cy="1570771"/>
          </a:xfrm>
        </p:grpSpPr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B662ADC7-D14B-49B0-8115-36CAE3876D82}"/>
                </a:ext>
              </a:extLst>
            </p:cNvPr>
            <p:cNvSpPr/>
            <p:nvPr/>
          </p:nvSpPr>
          <p:spPr>
            <a:xfrm>
              <a:off x="4479721" y="1566643"/>
              <a:ext cx="2475389" cy="15707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Cloud SFU Server </a:t>
              </a:r>
              <a:r>
                <a:rPr kumimoji="1" lang="en-US" altLang="ja-JP" sz="14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(Sora, Ubuntu, Azure)</a:t>
              </a:r>
            </a:p>
            <a:p>
              <a:pPr algn="ctr"/>
              <a:endParaRPr kumimoji="1" lang="en-US" altLang="ja-JP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/>
              <a:endParaRPr kumimoji="1" lang="en-US" altLang="ja-JP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/>
              <a:endParaRPr kumimoji="1" lang="ja-JP" altLang="en-US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39" name="図 38" descr="アイコン&#10;&#10;自動的に生成された説明">
              <a:extLst>
                <a:ext uri="{FF2B5EF4-FFF2-40B4-BE49-F238E27FC236}">
                  <a16:creationId xmlns:a16="http://schemas.microsoft.com/office/drawing/2014/main" id="{6ECE980D-7A5F-B8E5-2060-26CBDA695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8388" y="2422323"/>
              <a:ext cx="683059" cy="638187"/>
            </a:xfrm>
            <a:prstGeom prst="rect">
              <a:avLst/>
            </a:prstGeom>
          </p:spPr>
        </p:pic>
      </p:grp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E78EFC1D-8878-0F3F-2446-5D3EC00797BB}"/>
              </a:ext>
            </a:extLst>
          </p:cNvPr>
          <p:cNvCxnSpPr>
            <a:cxnSpLocks/>
          </p:cNvCxnSpPr>
          <p:nvPr/>
        </p:nvCxnSpPr>
        <p:spPr>
          <a:xfrm flipV="1">
            <a:off x="3671294" y="3408504"/>
            <a:ext cx="1847961" cy="2049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532A7371-7B7E-E604-2497-5B8E7B058822}"/>
              </a:ext>
            </a:extLst>
          </p:cNvPr>
          <p:cNvGrpSpPr/>
          <p:nvPr/>
        </p:nvGrpSpPr>
        <p:grpSpPr>
          <a:xfrm>
            <a:off x="8849214" y="4303471"/>
            <a:ext cx="2226976" cy="2204795"/>
            <a:chOff x="6688251" y="2377092"/>
            <a:chExt cx="2226976" cy="2204795"/>
          </a:xfrm>
        </p:grpSpPr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99A61130-A915-70DB-EE7B-978A38090960}"/>
                </a:ext>
              </a:extLst>
            </p:cNvPr>
            <p:cNvSpPr/>
            <p:nvPr/>
          </p:nvSpPr>
          <p:spPr>
            <a:xfrm>
              <a:off x="6688251" y="2377092"/>
              <a:ext cx="2226976" cy="22047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Avatar Robot 2</a:t>
              </a: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3882DC7B-0E89-85C7-A813-4537F78A4D94}"/>
                </a:ext>
              </a:extLst>
            </p:cNvPr>
            <p:cNvSpPr/>
            <p:nvPr/>
          </p:nvSpPr>
          <p:spPr>
            <a:xfrm>
              <a:off x="7082231" y="2773653"/>
              <a:ext cx="1451788" cy="7471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Sensor PC</a:t>
              </a:r>
            </a:p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(Jetson NX)</a:t>
              </a: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D3413DFA-BD94-A0D0-04DB-912667A3DC3A}"/>
                </a:ext>
              </a:extLst>
            </p:cNvPr>
            <p:cNvSpPr/>
            <p:nvPr/>
          </p:nvSpPr>
          <p:spPr>
            <a:xfrm>
              <a:off x="6775485" y="3738586"/>
              <a:ext cx="2052508" cy="7471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Wheel Controller Board</a:t>
              </a:r>
            </a:p>
          </p:txBody>
        </p: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06A667E0-B474-AE90-81C2-31FB7A62A3F4}"/>
                </a:ext>
              </a:extLst>
            </p:cNvPr>
            <p:cNvCxnSpPr>
              <a:cxnSpLocks/>
              <a:stCxn id="45" idx="2"/>
              <a:endCxn id="46" idx="0"/>
            </p:cNvCxnSpPr>
            <p:nvPr/>
          </p:nvCxnSpPr>
          <p:spPr>
            <a:xfrm flipH="1">
              <a:off x="7801739" y="3520799"/>
              <a:ext cx="6386" cy="2177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0C41A8F6-13C4-7A62-98B5-7241A4B6A816}"/>
              </a:ext>
            </a:extLst>
          </p:cNvPr>
          <p:cNvGrpSpPr/>
          <p:nvPr/>
        </p:nvGrpSpPr>
        <p:grpSpPr>
          <a:xfrm>
            <a:off x="8936448" y="387685"/>
            <a:ext cx="2498522" cy="3035623"/>
            <a:chOff x="9396957" y="1145835"/>
            <a:chExt cx="2498522" cy="3035623"/>
          </a:xfrm>
        </p:grpSpPr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339C4E40-CE67-4205-76CA-6C5E48AD0396}"/>
                </a:ext>
              </a:extLst>
            </p:cNvPr>
            <p:cNvSpPr/>
            <p:nvPr/>
          </p:nvSpPr>
          <p:spPr>
            <a:xfrm>
              <a:off x="9396957" y="1145835"/>
              <a:ext cx="2498522" cy="30356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Avatar Robot 1</a:t>
              </a: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8F336C52-FEA3-B6F9-517B-0D05DD662CF5}"/>
                </a:ext>
              </a:extLst>
            </p:cNvPr>
            <p:cNvSpPr/>
            <p:nvPr/>
          </p:nvSpPr>
          <p:spPr>
            <a:xfrm>
              <a:off x="9691270" y="1635686"/>
              <a:ext cx="1909895" cy="5980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Sensor PC</a:t>
              </a:r>
            </a:p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(Jetson NX)</a:t>
              </a: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CC6747A1-5837-CA86-6A9C-968DE8F22A5E}"/>
                </a:ext>
              </a:extLst>
            </p:cNvPr>
            <p:cNvSpPr/>
            <p:nvPr/>
          </p:nvSpPr>
          <p:spPr>
            <a:xfrm>
              <a:off x="9494828" y="3311105"/>
              <a:ext cx="2302780" cy="7471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Leg Controller Board</a:t>
              </a:r>
            </a:p>
          </p:txBody>
        </p: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4384FA70-1E8D-A5B2-5EAA-7126182DE8FD}"/>
                </a:ext>
              </a:extLst>
            </p:cNvPr>
            <p:cNvCxnSpPr>
              <a:cxnSpLocks/>
              <a:stCxn id="53" idx="2"/>
              <a:endCxn id="51" idx="0"/>
            </p:cNvCxnSpPr>
            <p:nvPr/>
          </p:nvCxnSpPr>
          <p:spPr>
            <a:xfrm flipH="1">
              <a:off x="10646218" y="3083259"/>
              <a:ext cx="1" cy="2278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C076ED69-8CEF-38CE-D0CA-D2BD28E9BD82}"/>
                </a:ext>
              </a:extLst>
            </p:cNvPr>
            <p:cNvSpPr/>
            <p:nvPr/>
          </p:nvSpPr>
          <p:spPr>
            <a:xfrm>
              <a:off x="9691271" y="2485241"/>
              <a:ext cx="1909895" cy="5980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Walk Control PC</a:t>
              </a:r>
            </a:p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(Jetson NX)</a:t>
              </a:r>
            </a:p>
          </p:txBody>
        </p:sp>
      </p:grp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0961D51E-AB7C-4BB1-1488-8239CF91C4C1}"/>
              </a:ext>
            </a:extLst>
          </p:cNvPr>
          <p:cNvCxnSpPr>
            <a:cxnSpLocks/>
            <a:stCxn id="50" idx="2"/>
            <a:endCxn id="53" idx="0"/>
          </p:cNvCxnSpPr>
          <p:nvPr/>
        </p:nvCxnSpPr>
        <p:spPr>
          <a:xfrm>
            <a:off x="10185709" y="1475554"/>
            <a:ext cx="1" cy="2515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図 54">
            <a:extLst>
              <a:ext uri="{FF2B5EF4-FFF2-40B4-BE49-F238E27FC236}">
                <a16:creationId xmlns:a16="http://schemas.microsoft.com/office/drawing/2014/main" id="{347040B8-FC97-411F-33BD-8E55CE43F6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047" y1="22900" x2="47917" y2="27100"/>
                        <a14:foregroundMark x1="49219" y1="31543" x2="50716" y2="31543"/>
                        <a14:foregroundMark x1="38994" y1="52605" x2="39714" y2="53955"/>
                        <a14:foregroundMark x1="39193" y1="52637" x2="40039" y2="54736"/>
                        <a14:foregroundMark x1="40169" y1="55420" x2="39800" y2="54313"/>
                        <a14:foregroundMark x1="40560" y1="55469" x2="39937" y2="54280"/>
                        <a14:foregroundMark x1="43945" y1="56592" x2="46484" y2="60742"/>
                        <a14:foregroundMark x1="47721" y1="66260" x2="47721" y2="65039"/>
                        <a14:foregroundMark x1="61523" y1="63867" x2="61458" y2="61377"/>
                        <a14:foregroundMark x1="60883" y1="63751" x2="61719" y2="63721"/>
                        <a14:foregroundMark x1="60634" y1="64069" x2="61784" y2="63379"/>
                        <a14:foregroundMark x1="61784" y1="63330" x2="61784" y2="64111"/>
                        <a14:foregroundMark x1="61719" y1="62207" x2="61979" y2="63818"/>
                        <a14:foregroundMark x1="61914" y1="63965" x2="61914" y2="63965"/>
                        <a14:foregroundMark x1="60818" y1="63971" x2="61589" y2="63721"/>
                        <a14:foregroundMark x1="62631" y1="64611" x2="63329" y2="65239"/>
                        <a14:foregroundMark x1="61589" y1="63672" x2="62648" y2="64626"/>
                        <a14:foregroundMark x1="47070" y1="62451" x2="47331" y2="65381"/>
                        <a14:foregroundMark x1="46484" y1="63135" x2="47135" y2="65381"/>
                        <a14:foregroundMark x1="47005" y1="63477" x2="47266" y2="64502"/>
                        <a14:foregroundMark x1="46354" y1="63184" x2="46745" y2="63672"/>
                        <a14:foregroundMark x1="46940" y1="63281" x2="46289" y2="63379"/>
                        <a14:foregroundMark x1="47461" y1="64014" x2="48307" y2="65967"/>
                        <a14:foregroundMark x1="47852" y1="64258" x2="48307" y2="66846"/>
                        <a14:foregroundMark x1="38542" y1="42383" x2="45052" y2="41113"/>
                        <a14:foregroundMark x1="60742" y1="63916" x2="61198" y2="64258"/>
                        <a14:backgroundMark x1="28581" y1="56104" x2="40430" y2="67920"/>
                        <a14:backgroundMark x1="40430" y1="67920" x2="41602" y2="68457"/>
                        <a14:backgroundMark x1="63525" y1="63100" x2="69596" y2="60400"/>
                        <a14:backgroundMark x1="47852" y1="70068" x2="60487" y2="64450"/>
                        <a14:backgroundMark x1="73698" y1="47363" x2="88346" y2="63525"/>
                        <a14:backgroundMark x1="88346" y1="63525" x2="89063" y2="68164"/>
                        <a14:backgroundMark x1="64258" y1="28564" x2="74609" y2="49854"/>
                        <a14:backgroundMark x1="62044" y1="5566" x2="72135" y2="34326"/>
                        <a14:backgroundMark x1="59896" y1="31641" x2="65560" y2="38574"/>
                        <a14:backgroundMark x1="65560" y1="38574" x2="71289" y2="38623"/>
                        <a14:backgroundMark x1="51693" y1="39502" x2="53516" y2="38037"/>
                        <a14:backgroundMark x1="50065" y1="26611" x2="51107" y2="25244"/>
                        <a14:backgroundMark x1="48112" y1="30029" x2="48698" y2="30078"/>
                        <a14:backgroundMark x1="47591" y1="30127" x2="49089" y2="30322"/>
                        <a14:backgroundMark x1="47135" y1="30176" x2="49609" y2="30176"/>
                        <a14:backgroundMark x1="51237" y1="29395" x2="51302" y2="29590"/>
                        <a14:backgroundMark x1="35352" y1="52295" x2="36458" y2="60986"/>
                        <a14:backgroundMark x1="32292" y1="55664" x2="37695" y2="59033"/>
                        <a14:backgroundMark x1="35221" y1="56689" x2="41862" y2="66211"/>
                        <a14:backgroundMark x1="35091" y1="58643" x2="41602" y2="66943"/>
                        <a14:backgroundMark x1="41667" y1="49707" x2="41471" y2="56689"/>
                        <a14:backgroundMark x1="41471" y1="56689" x2="41471" y2="56689"/>
                        <a14:backgroundMark x1="41211" y1="46777" x2="41992" y2="47021"/>
                        <a14:backgroundMark x1="44596" y1="50732" x2="45964" y2="51318"/>
                        <a14:backgroundMark x1="46029" y1="56396" x2="46680" y2="58008"/>
                        <a14:backgroundMark x1="45443" y1="55225" x2="45768" y2="56445"/>
                        <a14:backgroundMark x1="44922" y1="50977" x2="46419" y2="51318"/>
                        <a14:backgroundMark x1="51693" y1="57422" x2="52214" y2="57373"/>
                        <a14:backgroundMark x1="50260" y1="56934" x2="51497" y2="56982"/>
                        <a14:backgroundMark x1="61849" y1="58301" x2="63672" y2="58301"/>
                        <a14:backgroundMark x1="54688" y1="63330" x2="47526" y2="58691"/>
                        <a14:backgroundMark x1="47526" y1="58691" x2="56706" y2="60107"/>
                        <a14:backgroundMark x1="56706" y1="60107" x2="54622" y2="61426"/>
                        <a14:backgroundMark x1="53255" y1="60889" x2="53190" y2="61377"/>
                        <a14:backgroundMark x1="40169" y1="51953" x2="41081" y2="54004"/>
                        <a14:backgroundMark x1="37500" y1="51563" x2="38346" y2="52588"/>
                        <a14:backgroundMark x1="37956" y1="51611" x2="38411" y2="52734"/>
                        <a14:backgroundMark x1="42708" y1="56396" x2="44661" y2="60400"/>
                        <a14:backgroundMark x1="45052" y1="56152" x2="46745" y2="59375"/>
                        <a14:backgroundMark x1="48185" y1="62507" x2="48574" y2="63752"/>
                        <a14:backgroundMark x1="47786" y1="61230" x2="48151" y2="62397"/>
                        <a14:backgroundMark x1="49349" y1="65186" x2="50326" y2="66699"/>
                        <a14:backgroundMark x1="48958" y1="64697" x2="49609" y2="65576"/>
                        <a14:backgroundMark x1="45638" y1="63965" x2="45768" y2="65723"/>
                        <a14:backgroundMark x1="45443" y1="62451" x2="45768" y2="62988"/>
                        <a14:backgroundMark x1="47721" y1="61328" x2="47982" y2="61719"/>
                        <a14:backgroundMark x1="58724" y1="62744" x2="59766" y2="64844"/>
                        <a14:backgroundMark x1="60221" y1="62158" x2="59701" y2="63916"/>
                        <a14:backgroundMark x1="62500" y1="64990" x2="63021" y2="64795"/>
                        <a14:backgroundMark x1="62174" y1="59912" x2="62500" y2="60352"/>
                        <a14:backgroundMark x1="54427" y1="57373" x2="54427" y2="58105"/>
                        <a14:backgroundMark x1="54427" y1="56885" x2="54622" y2="57617"/>
                        <a14:backgroundMark x1="53581" y1="56055" x2="53060" y2="56348"/>
                        <a14:backgroundMark x1="56836" y1="43945" x2="60091" y2="46533"/>
                        <a14:backgroundMark x1="56706" y1="44141" x2="59245" y2="46143"/>
                        <a14:backgroundMark x1="44466" y1="49023" x2="46810" y2="51221"/>
                        <a14:backgroundMark x1="46029" y1="41357" x2="45703" y2="41113"/>
                        <a14:backgroundMark x1="44010" y1="48730" x2="43880" y2="48145"/>
                        <a14:backgroundMark x1="38932" y1="9521" x2="63281" y2="18652"/>
                        <a14:backgroundMark x1="63281" y1="18652" x2="63672" y2="18994"/>
                        <a14:backgroundMark x1="68945" y1="50684" x2="69401" y2="52002"/>
                        <a14:backgroundMark x1="62174" y1="48291" x2="63672" y2="49072"/>
                        <a14:backgroundMark x1="62305" y1="49316" x2="63932" y2="49170"/>
                        <a14:backgroundMark x1="60026" y1="60547" x2="59440" y2="58691"/>
                        <a14:backgroundMark x1="59505" y1="58301" x2="60417" y2="61035"/>
                        <a14:backgroundMark x1="62826" y1="60742" x2="63672" y2="62646"/>
                        <a14:backgroundMark x1="62630" y1="65771" x2="64909" y2="64697"/>
                        <a14:backgroundMark x1="62305" y1="65430" x2="65169" y2="64697"/>
                        <a14:backgroundMark x1="70052" y1="61035" x2="70833" y2="62402"/>
                        <a14:backgroundMark x1="63346" y1="62549" x2="63672" y2="64209"/>
                        <a14:backgroundMark x1="63281" y1="62695" x2="63672" y2="645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99" t="17977" r="29365" b="29965"/>
          <a:stretch/>
        </p:blipFill>
        <p:spPr>
          <a:xfrm>
            <a:off x="11211963" y="91684"/>
            <a:ext cx="812167" cy="1383870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C2842852-9EEF-FEA0-4307-39FCE9E675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21" b="94377" l="10000" r="90000">
                        <a14:foregroundMark x1="48150" y1="69050" x2="47636" y2="76578"/>
                        <a14:foregroundMark x1="61432" y1="5502" x2="61841" y2="7443"/>
                        <a14:foregroundMark x1="64705" y1="89968" x2="68409" y2="94943"/>
                        <a14:foregroundMark x1="68409" y1="94943" x2="73477" y2="93083"/>
                        <a14:foregroundMark x1="73477" y1="93083" x2="74773" y2="89563"/>
                        <a14:foregroundMark x1="60205" y1="5947" x2="59250" y2="13754"/>
                        <a14:foregroundMark x1="63023" y1="5421" x2="62659" y2="13188"/>
                        <a14:foregroundMark x1="50386" y1="88430" x2="51977" y2="87783"/>
                        <a14:foregroundMark x1="50159" y1="88350" x2="50614" y2="88956"/>
                        <a14:foregroundMark x1="49795" y1="90898" x2="51455" y2="89684"/>
                        <a14:foregroundMark x1="49568" y1="90858" x2="51682" y2="89442"/>
                        <a14:foregroundMark x1="49523" y1="91181" x2="52364" y2="89159"/>
                        <a14:foregroundMark x1="52886" y1="89563" x2="50591" y2="91141"/>
                        <a14:foregroundMark x1="49409" y1="90251" x2="52205" y2="90574"/>
                        <a14:foregroundMark x1="49568" y1="91141" x2="51614" y2="90979"/>
                        <a14:foregroundMark x1="49409" y1="90858" x2="51114" y2="92112"/>
                        <a14:foregroundMark x1="48955" y1="90251" x2="50682" y2="91990"/>
                        <a14:foregroundMark x1="49295" y1="90332" x2="50614" y2="90736"/>
                        <a14:foregroundMark x1="49523" y1="91545" x2="49841" y2="94377"/>
                        <a14:foregroundMark x1="63205" y1="35477" x2="66068" y2="40696"/>
                        <a14:foregroundMark x1="65819" y1="45489" x2="65653" y2="48697"/>
                        <a14:foregroundMark x1="66068" y1="40696" x2="66016" y2="41689"/>
                        <a14:foregroundMark x1="65110" y1="50863" x2="64568" y2="52751"/>
                        <a14:foregroundMark x1="49386" y1="63390" x2="49591" y2="67597"/>
                        <a14:foregroundMark x1="49909" y1="61974" x2="48705" y2="66909"/>
                        <a14:foregroundMark x1="58159" y1="51820" x2="57068" y2="59061"/>
                        <a14:foregroundMark x1="51798" y1="59707" x2="53455" y2="58697"/>
                        <a14:foregroundMark x1="55545" y1="55097" x2="57523" y2="54086"/>
                        <a14:foregroundMark x1="57523" y1="46400" x2="57864" y2="50850"/>
                        <a14:foregroundMark x1="58591" y1="37783" x2="57205" y2="44620"/>
                        <a14:foregroundMark x1="56864" y1="45793" x2="57205" y2="49353"/>
                        <a14:foregroundMark x1="57341" y1="40453" x2="57227" y2="43002"/>
                        <a14:foregroundMark x1="55977" y1="37905" x2="55977" y2="37905"/>
                        <a14:foregroundMark x1="62002" y1="42203" x2="62205" y2="47977"/>
                        <a14:foregroundMark x1="61921" y1="39887" x2="61982" y2="41641"/>
                        <a14:foregroundMark x1="61864" y1="38269" x2="61921" y2="39887"/>
                        <a14:foregroundMark x1="59136" y1="84102" x2="60727" y2="88309"/>
                        <a14:foregroundMark x1="54045" y1="84304" x2="56682" y2="86489"/>
                        <a14:foregroundMark x1="69250" y1="58495" x2="71227" y2="58738"/>
                        <a14:foregroundMark x1="71545" y1="58819" x2="71545" y2="58819"/>
                        <a14:foregroundMark x1="72000" y1="58738" x2="72000" y2="58738"/>
                        <a14:foregroundMark x1="72432" y1="59142" x2="72432" y2="59142"/>
                        <a14:foregroundMark x1="57886" y1="16505" x2="58045" y2="16424"/>
                        <a14:foregroundMark x1="57614" y1="14806" x2="57591" y2="16667"/>
                        <a14:foregroundMark x1="57727" y1="14684" x2="57568" y2="16424"/>
                        <a14:foregroundMark x1="59318" y1="56189" x2="59318" y2="56189"/>
                        <a14:foregroundMark x1="63682" y1="68932" x2="66091" y2="62702"/>
                        <a14:foregroundMark x1="66091" y1="62702" x2="66614" y2="62015"/>
                        <a14:foregroundMark x1="60455" y1="27144" x2="60477" y2="30057"/>
                        <a14:foregroundMark x1="64477" y1="36610" x2="65341" y2="36610"/>
                        <a14:foregroundMark x1="63614" y1="35235" x2="63659" y2="35599"/>
                        <a14:foregroundMark x1="65545" y1="35639" x2="65545" y2="35639"/>
                        <a14:foregroundMark x1="65182" y1="35720" x2="65182" y2="35720"/>
                        <a14:foregroundMark x1="48886" y1="64887" x2="48886" y2="64887"/>
                        <a14:foregroundMark x1="48886" y1="64806" x2="48886" y2="64806"/>
                        <a14:foregroundMark x1="48705" y1="65696" x2="49091" y2="64604"/>
                        <a14:foregroundMark x1="59886" y1="25364" x2="59886" y2="25364"/>
                        <a14:foregroundMark x1="48864" y1="64927" x2="48864" y2="64927"/>
                        <a14:foregroundMark x1="48841" y1="64725" x2="48841" y2="64725"/>
                        <a14:foregroundMark x1="48841" y1="64725" x2="48841" y2="64725"/>
                        <a14:foregroundMark x1="61136" y1="19660" x2="61136" y2="19984"/>
                        <a14:foregroundMark x1="60818" y1="22977" x2="60773" y2="22775"/>
                        <a14:foregroundMark x1="60636" y1="24717" x2="60614" y2="25000"/>
                        <a14:foregroundMark x1="60545" y1="26982" x2="60614" y2="24515"/>
                        <a14:foregroundMark x1="69886" y1="83981" x2="69886" y2="85073"/>
                        <a14:foregroundMark x1="59273" y1="65413" x2="59636" y2="67395"/>
                        <a14:backgroundMark x1="57544" y1="14803" x2="57795" y2="8617"/>
                        <a14:backgroundMark x1="57432" y1="17557" x2="57468" y2="16662"/>
                        <a14:backgroundMark x1="56682" y1="16869" x2="57159" y2="7524"/>
                        <a14:backgroundMark x1="57159" y1="7524" x2="49500" y2="7403"/>
                        <a14:backgroundMark x1="49500" y1="7403" x2="48432" y2="16505"/>
                        <a14:backgroundMark x1="48432" y1="16505" x2="52750" y2="18689"/>
                        <a14:backgroundMark x1="52750" y1="18689" x2="56750" y2="16990"/>
                        <a14:backgroundMark x1="56750" y1="16990" x2="56841" y2="16343"/>
                        <a14:backgroundMark x1="65023" y1="10963" x2="65341" y2="28964"/>
                        <a14:backgroundMark x1="65341" y1="28964" x2="67386" y2="36044"/>
                        <a14:backgroundMark x1="67386" y1="36044" x2="67409" y2="36044"/>
                        <a14:backgroundMark x1="66168" y1="40559" x2="65727" y2="49105"/>
                        <a14:backgroundMark x1="66386" y1="36327" x2="66222" y2="39508"/>
                        <a14:backgroundMark x1="65614" y1="51294" x2="69068" y2="55178"/>
                        <a14:backgroundMark x1="65000" y1="24150" x2="82250" y2="26294"/>
                        <a14:backgroundMark x1="82250" y1="26294" x2="85091" y2="25324"/>
                        <a14:backgroundMark x1="57136" y1="18244" x2="56455" y2="26578"/>
                        <a14:backgroundMark x1="56455" y1="26578" x2="47114" y2="27913"/>
                        <a14:backgroundMark x1="58636" y1="21197" x2="58000" y2="29612"/>
                        <a14:backgroundMark x1="58000" y1="29612" x2="54932" y2="30583"/>
                        <a14:backgroundMark x1="48045" y1="2144" x2="47614" y2="11489"/>
                        <a14:backgroundMark x1="47614" y1="11489" x2="46091" y2="18204"/>
                        <a14:backgroundMark x1="46091" y1="18204" x2="44977" y2="19013"/>
                        <a14:backgroundMark x1="40523" y1="44094" x2="30318" y2="85801"/>
                        <a14:backgroundMark x1="30318" y1="85801" x2="27364" y2="90089"/>
                        <a14:backgroundMark x1="41682" y1="45955" x2="35636" y2="93487"/>
                        <a14:backgroundMark x1="35636" y1="93487" x2="33318" y2="96036"/>
                        <a14:backgroundMark x1="55480" y1="37905" x2="55091" y2="39320"/>
                        <a14:backgroundMark x1="57273" y1="31392" x2="55480" y2="37905"/>
                        <a14:backgroundMark x1="55091" y1="39320" x2="55841" y2="49272"/>
                        <a14:backgroundMark x1="55841" y1="49272" x2="52250" y2="55218"/>
                        <a14:backgroundMark x1="52250" y1="55218" x2="48295" y2="58172"/>
                        <a14:backgroundMark x1="48295" y1="58172" x2="44045" y2="59021"/>
                        <a14:backgroundMark x1="48865" y1="64624" x2="47045" y2="70469"/>
                        <a14:backgroundMark x1="47045" y1="70469" x2="46682" y2="81837"/>
                        <a14:backgroundMark x1="67114" y1="34466" x2="74477" y2="49757"/>
                        <a14:backgroundMark x1="74477" y1="49757" x2="74477" y2="49757"/>
                        <a14:backgroundMark x1="47205" y1="75647" x2="48182" y2="84102"/>
                        <a14:backgroundMark x1="47568" y1="76659" x2="47568" y2="76659"/>
                        <a14:backgroundMark x1="47568" y1="76173" x2="47568" y2="76254"/>
                        <a14:backgroundMark x1="47545" y1="75728" x2="47545" y2="75728"/>
                        <a14:backgroundMark x1="56068" y1="49555" x2="55000" y2="53641"/>
                        <a14:backgroundMark x1="56273" y1="52265" x2="56068" y2="52144"/>
                        <a14:backgroundMark x1="56295" y1="52832" x2="56364" y2="52832"/>
                        <a14:backgroundMark x1="56341" y1="53722" x2="56341" y2="53722"/>
                        <a14:backgroundMark x1="56818" y1="52104" x2="56818" y2="52104"/>
                        <a14:backgroundMark x1="56682" y1="50405" x2="56682" y2="50405"/>
                        <a14:backgroundMark x1="56682" y1="48746" x2="56682" y2="48746"/>
                        <a14:backgroundMark x1="56886" y1="50283" x2="56886" y2="50283"/>
                        <a14:backgroundMark x1="56205" y1="45752" x2="56545" y2="48544"/>
                        <a14:backgroundMark x1="60205" y1="40696" x2="60409" y2="41141"/>
                        <a14:backgroundMark x1="60909" y1="40939" x2="60909" y2="40939"/>
                        <a14:backgroundMark x1="60886" y1="40777" x2="61000" y2="43770"/>
                        <a14:backgroundMark x1="61068" y1="40696" x2="60432" y2="44013"/>
                        <a14:backgroundMark x1="60182" y1="43972" x2="61000" y2="43487"/>
                        <a14:backgroundMark x1="60909" y1="44215" x2="60955" y2="46076"/>
                        <a14:backgroundMark x1="61205" y1="41464" x2="61000" y2="48463"/>
                        <a14:backgroundMark x1="61000" y1="48463" x2="61000" y2="48503"/>
                        <a14:backgroundMark x1="61430" y1="42472" x2="61386" y2="46764"/>
                        <a14:backgroundMark x1="60955" y1="48746" x2="61205" y2="48463"/>
                        <a14:backgroundMark x1="53273" y1="90574" x2="56409" y2="88673"/>
                        <a14:backgroundMark x1="69409" y1="58010" x2="69409" y2="58010"/>
                        <a14:backgroundMark x1="65227" y1="52063" x2="65227" y2="52063"/>
                        <a14:backgroundMark x1="65227" y1="50647" x2="65227" y2="50647"/>
                        <a14:backgroundMark x1="65545" y1="49474" x2="65545" y2="49474"/>
                        <a14:backgroundMark x1="65727" y1="45591" x2="65545" y2="49595"/>
                        <a14:backgroundMark x1="65409" y1="48665" x2="65318" y2="50890"/>
                        <a14:backgroundMark x1="66136" y1="41707" x2="65955" y2="45510"/>
                        <a14:backgroundMark x1="58705" y1="32686" x2="57068" y2="34992"/>
                        <a14:backgroundMark x1="59432" y1="58981" x2="61250" y2="65089"/>
                        <a14:backgroundMark x1="61250" y1="65089" x2="59705" y2="58819"/>
                        <a14:backgroundMark x1="59705" y1="58819" x2="59636" y2="58900"/>
                        <a14:backgroundMark x1="63886" y1="59061" x2="63864" y2="63714"/>
                        <a14:backgroundMark x1="61773" y1="67354" x2="61886" y2="69620"/>
                        <a14:backgroundMark x1="51205" y1="59668" x2="52045" y2="58778"/>
                        <a14:backgroundMark x1="52909" y1="56675" x2="51682" y2="57686"/>
                        <a14:backgroundMark x1="51409" y1="58617" x2="51636" y2="58293"/>
                        <a14:backgroundMark x1="60977" y1="39968" x2="61455" y2="42071"/>
                        <a14:backgroundMark x1="61114" y1="40008" x2="61432" y2="42435"/>
                        <a14:backgroundMark x1="61500" y1="39887" x2="61500" y2="39887"/>
                        <a14:backgroundMark x1="62023" y1="27225" x2="62136" y2="29086"/>
                        <a14:backgroundMark x1="58273" y1="22735" x2="58568" y2="27791"/>
                        <a14:backgroundMark x1="74455" y1="28358" x2="74727" y2="34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207" t="34339" r="22126"/>
          <a:stretch/>
        </p:blipFill>
        <p:spPr>
          <a:xfrm>
            <a:off x="3759019" y="4832542"/>
            <a:ext cx="1515031" cy="182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06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グループ化 165">
            <a:extLst>
              <a:ext uri="{FF2B5EF4-FFF2-40B4-BE49-F238E27FC236}">
                <a16:creationId xmlns:a16="http://schemas.microsoft.com/office/drawing/2014/main" id="{BFC61AEB-3A5C-7D6B-6C6D-717673153000}"/>
              </a:ext>
            </a:extLst>
          </p:cNvPr>
          <p:cNvGrpSpPr/>
          <p:nvPr/>
        </p:nvGrpSpPr>
        <p:grpSpPr>
          <a:xfrm>
            <a:off x="1289933" y="556998"/>
            <a:ext cx="10271990" cy="5736379"/>
            <a:chOff x="1289933" y="556998"/>
            <a:chExt cx="10271990" cy="5736379"/>
          </a:xfrm>
        </p:grpSpPr>
        <p:cxnSp>
          <p:nvCxnSpPr>
            <p:cNvPr id="4" name="コネクタ: カギ線 3">
              <a:extLst>
                <a:ext uri="{FF2B5EF4-FFF2-40B4-BE49-F238E27FC236}">
                  <a16:creationId xmlns:a16="http://schemas.microsoft.com/office/drawing/2014/main" id="{C948495E-F606-EA29-B68F-9B982C9FD71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337984" y="1559374"/>
              <a:ext cx="688260" cy="3757664"/>
            </a:xfrm>
            <a:prstGeom prst="bentConnector2">
              <a:avLst/>
            </a:prstGeom>
            <a:ln w="38100">
              <a:solidFill>
                <a:srgbClr val="D29E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C5FD7AD8-C90B-086C-C258-BBF8A9B93731}"/>
                </a:ext>
              </a:extLst>
            </p:cNvPr>
            <p:cNvSpPr/>
            <p:nvPr/>
          </p:nvSpPr>
          <p:spPr>
            <a:xfrm>
              <a:off x="8644261" y="643013"/>
              <a:ext cx="2723867" cy="24723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Quadruped robot</a:t>
              </a:r>
            </a:p>
            <a:p>
              <a:pPr algn="ctr"/>
              <a:endParaRPr kumimoji="1" lang="ja-JP" altLang="en-US" sz="16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5932E668-D44F-E929-9562-AAF9B99ECFED}"/>
                </a:ext>
              </a:extLst>
            </p:cNvPr>
            <p:cNvSpPr/>
            <p:nvPr/>
          </p:nvSpPr>
          <p:spPr>
            <a:xfrm>
              <a:off x="9321934" y="1817237"/>
              <a:ext cx="1374705" cy="5891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Sensor PC</a:t>
              </a:r>
            </a:p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(Jetson NX)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F42C89C7-9CAC-4090-3368-8E4236FFDC68}"/>
                </a:ext>
              </a:extLst>
            </p:cNvPr>
            <p:cNvSpPr/>
            <p:nvPr/>
          </p:nvSpPr>
          <p:spPr>
            <a:xfrm>
              <a:off x="9032788" y="1018251"/>
              <a:ext cx="1976768" cy="5891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360°4K Camera</a:t>
              </a:r>
            </a:p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(THETA Z1)</a:t>
              </a:r>
            </a:p>
          </p:txBody>
        </p:sp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151F1BE7-E741-60C3-F6FC-6EBEBAD47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047" y1="22900" x2="47917" y2="27100"/>
                          <a14:foregroundMark x1="49219" y1="31543" x2="50716" y2="31543"/>
                          <a14:foregroundMark x1="38994" y1="52605" x2="39714" y2="53955"/>
                          <a14:foregroundMark x1="39193" y1="52637" x2="40039" y2="54736"/>
                          <a14:foregroundMark x1="40169" y1="55420" x2="39800" y2="54313"/>
                          <a14:foregroundMark x1="40560" y1="55469" x2="39937" y2="54280"/>
                          <a14:foregroundMark x1="43945" y1="56592" x2="46484" y2="60742"/>
                          <a14:foregroundMark x1="47721" y1="66260" x2="47721" y2="65039"/>
                          <a14:foregroundMark x1="61523" y1="63867" x2="61458" y2="61377"/>
                          <a14:foregroundMark x1="60883" y1="63751" x2="61719" y2="63721"/>
                          <a14:foregroundMark x1="60634" y1="64069" x2="61784" y2="63379"/>
                          <a14:foregroundMark x1="61784" y1="63330" x2="61784" y2="64111"/>
                          <a14:foregroundMark x1="61719" y1="62207" x2="61979" y2="63818"/>
                          <a14:foregroundMark x1="61914" y1="63965" x2="61914" y2="63965"/>
                          <a14:foregroundMark x1="60818" y1="63971" x2="61589" y2="63721"/>
                          <a14:foregroundMark x1="62631" y1="64611" x2="63329" y2="65239"/>
                          <a14:foregroundMark x1="61589" y1="63672" x2="62648" y2="64626"/>
                          <a14:foregroundMark x1="47070" y1="62451" x2="47331" y2="65381"/>
                          <a14:foregroundMark x1="46484" y1="63135" x2="47135" y2="65381"/>
                          <a14:foregroundMark x1="47005" y1="63477" x2="47266" y2="64502"/>
                          <a14:foregroundMark x1="46354" y1="63184" x2="46745" y2="63672"/>
                          <a14:foregroundMark x1="46940" y1="63281" x2="46289" y2="63379"/>
                          <a14:foregroundMark x1="47461" y1="64014" x2="48307" y2="65967"/>
                          <a14:foregroundMark x1="47852" y1="64258" x2="48307" y2="66846"/>
                          <a14:foregroundMark x1="38542" y1="42383" x2="45052" y2="41113"/>
                          <a14:foregroundMark x1="60742" y1="63916" x2="61198" y2="64258"/>
                          <a14:backgroundMark x1="28581" y1="56104" x2="40430" y2="67920"/>
                          <a14:backgroundMark x1="40430" y1="67920" x2="41602" y2="68457"/>
                          <a14:backgroundMark x1="63525" y1="63100" x2="69596" y2="60400"/>
                          <a14:backgroundMark x1="47852" y1="70068" x2="60487" y2="64450"/>
                          <a14:backgroundMark x1="73698" y1="47363" x2="88346" y2="63525"/>
                          <a14:backgroundMark x1="88346" y1="63525" x2="89063" y2="68164"/>
                          <a14:backgroundMark x1="64258" y1="28564" x2="74609" y2="49854"/>
                          <a14:backgroundMark x1="62044" y1="5566" x2="72135" y2="34326"/>
                          <a14:backgroundMark x1="59896" y1="31641" x2="65560" y2="38574"/>
                          <a14:backgroundMark x1="65560" y1="38574" x2="71289" y2="38623"/>
                          <a14:backgroundMark x1="51693" y1="39502" x2="53516" y2="38037"/>
                          <a14:backgroundMark x1="50065" y1="26611" x2="51107" y2="25244"/>
                          <a14:backgroundMark x1="48112" y1="30029" x2="48698" y2="30078"/>
                          <a14:backgroundMark x1="47591" y1="30127" x2="49089" y2="30322"/>
                          <a14:backgroundMark x1="47135" y1="30176" x2="49609" y2="30176"/>
                          <a14:backgroundMark x1="51237" y1="29395" x2="51302" y2="29590"/>
                          <a14:backgroundMark x1="35352" y1="52295" x2="36458" y2="60986"/>
                          <a14:backgroundMark x1="32292" y1="55664" x2="37695" y2="59033"/>
                          <a14:backgroundMark x1="35221" y1="56689" x2="41862" y2="66211"/>
                          <a14:backgroundMark x1="35091" y1="58643" x2="41602" y2="66943"/>
                          <a14:backgroundMark x1="41667" y1="49707" x2="41471" y2="56689"/>
                          <a14:backgroundMark x1="41471" y1="56689" x2="41471" y2="56689"/>
                          <a14:backgroundMark x1="41211" y1="46777" x2="41992" y2="47021"/>
                          <a14:backgroundMark x1="44596" y1="50732" x2="45964" y2="51318"/>
                          <a14:backgroundMark x1="46029" y1="56396" x2="46680" y2="58008"/>
                          <a14:backgroundMark x1="45443" y1="55225" x2="45768" y2="56445"/>
                          <a14:backgroundMark x1="44922" y1="50977" x2="46419" y2="51318"/>
                          <a14:backgroundMark x1="51693" y1="57422" x2="52214" y2="57373"/>
                          <a14:backgroundMark x1="50260" y1="56934" x2="51497" y2="56982"/>
                          <a14:backgroundMark x1="61849" y1="58301" x2="63672" y2="58301"/>
                          <a14:backgroundMark x1="54688" y1="63330" x2="47526" y2="58691"/>
                          <a14:backgroundMark x1="47526" y1="58691" x2="56706" y2="60107"/>
                          <a14:backgroundMark x1="56706" y1="60107" x2="54622" y2="61426"/>
                          <a14:backgroundMark x1="53255" y1="60889" x2="53190" y2="61377"/>
                          <a14:backgroundMark x1="40169" y1="51953" x2="41081" y2="54004"/>
                          <a14:backgroundMark x1="37500" y1="51563" x2="38346" y2="52588"/>
                          <a14:backgroundMark x1="37956" y1="51611" x2="38411" y2="52734"/>
                          <a14:backgroundMark x1="42708" y1="56396" x2="44661" y2="60400"/>
                          <a14:backgroundMark x1="45052" y1="56152" x2="46745" y2="59375"/>
                          <a14:backgroundMark x1="48185" y1="62507" x2="48574" y2="63752"/>
                          <a14:backgroundMark x1="47786" y1="61230" x2="48151" y2="62397"/>
                          <a14:backgroundMark x1="49349" y1="65186" x2="50326" y2="66699"/>
                          <a14:backgroundMark x1="48958" y1="64697" x2="49609" y2="65576"/>
                          <a14:backgroundMark x1="45638" y1="63965" x2="45768" y2="65723"/>
                          <a14:backgroundMark x1="45443" y1="62451" x2="45768" y2="62988"/>
                          <a14:backgroundMark x1="47721" y1="61328" x2="47982" y2="61719"/>
                          <a14:backgroundMark x1="58724" y1="62744" x2="59766" y2="64844"/>
                          <a14:backgroundMark x1="60221" y1="62158" x2="59701" y2="63916"/>
                          <a14:backgroundMark x1="62500" y1="64990" x2="63021" y2="64795"/>
                          <a14:backgroundMark x1="62174" y1="59912" x2="62500" y2="60352"/>
                          <a14:backgroundMark x1="54427" y1="57373" x2="54427" y2="58105"/>
                          <a14:backgroundMark x1="54427" y1="56885" x2="54622" y2="57617"/>
                          <a14:backgroundMark x1="53581" y1="56055" x2="53060" y2="56348"/>
                          <a14:backgroundMark x1="56836" y1="43945" x2="60091" y2="46533"/>
                          <a14:backgroundMark x1="56706" y1="44141" x2="59245" y2="46143"/>
                          <a14:backgroundMark x1="44466" y1="49023" x2="46810" y2="51221"/>
                          <a14:backgroundMark x1="46029" y1="41357" x2="45703" y2="41113"/>
                          <a14:backgroundMark x1="44010" y1="48730" x2="43880" y2="48145"/>
                          <a14:backgroundMark x1="38932" y1="9521" x2="63281" y2="18652"/>
                          <a14:backgroundMark x1="63281" y1="18652" x2="63672" y2="18994"/>
                          <a14:backgroundMark x1="68945" y1="50684" x2="69401" y2="52002"/>
                          <a14:backgroundMark x1="62174" y1="48291" x2="63672" y2="49072"/>
                          <a14:backgroundMark x1="62305" y1="49316" x2="63932" y2="49170"/>
                          <a14:backgroundMark x1="60026" y1="60547" x2="59440" y2="58691"/>
                          <a14:backgroundMark x1="59505" y1="58301" x2="60417" y2="61035"/>
                          <a14:backgroundMark x1="62826" y1="60742" x2="63672" y2="62646"/>
                          <a14:backgroundMark x1="62630" y1="65771" x2="64909" y2="64697"/>
                          <a14:backgroundMark x1="62305" y1="65430" x2="65169" y2="64697"/>
                          <a14:backgroundMark x1="70052" y1="61035" x2="70833" y2="62402"/>
                          <a14:backgroundMark x1="63346" y1="62549" x2="63672" y2="64209"/>
                          <a14:backgroundMark x1="63281" y1="62695" x2="63672" y2="645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9" t="17977" r="29365" b="29965"/>
            <a:stretch/>
          </p:blipFill>
          <p:spPr>
            <a:xfrm>
              <a:off x="10751578" y="1175300"/>
              <a:ext cx="810345" cy="1380766"/>
            </a:xfrm>
            <a:prstGeom prst="rect">
              <a:avLst/>
            </a:prstGeom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99807817-ABEE-8DEB-F3FF-CB729C3374CB}"/>
                </a:ext>
              </a:extLst>
            </p:cNvPr>
            <p:cNvSpPr/>
            <p:nvPr/>
          </p:nvSpPr>
          <p:spPr>
            <a:xfrm>
              <a:off x="1604682" y="633165"/>
              <a:ext cx="3502720" cy="564743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Meta Quest2</a:t>
              </a:r>
            </a:p>
            <a:p>
              <a:pPr algn="ctr"/>
              <a:endParaRPr kumimoji="1" lang="en-US" altLang="ja-JP" sz="16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  <a:p>
              <a:pPr algn="ctr"/>
              <a:endParaRPr kumimoji="1" lang="ja-JP" altLang="en-US" sz="16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60426426-F5CC-6A80-EEDC-2B9ADBAA86F4}"/>
                </a:ext>
              </a:extLst>
            </p:cNvPr>
            <p:cNvSpPr/>
            <p:nvPr/>
          </p:nvSpPr>
          <p:spPr>
            <a:xfrm>
              <a:off x="1698868" y="1026059"/>
              <a:ext cx="3287051" cy="37012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Meta Browser</a:t>
              </a: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8EFA69E8-A85D-8DA6-0EA5-61DA0AC907C5}"/>
                </a:ext>
              </a:extLst>
            </p:cNvPr>
            <p:cNvSpPr/>
            <p:nvPr/>
          </p:nvSpPr>
          <p:spPr>
            <a:xfrm>
              <a:off x="2107655" y="1448780"/>
              <a:ext cx="2469477" cy="7268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WebRTC SDK</a:t>
              </a:r>
            </a:p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(Sora JavaScript SDK)</a:t>
              </a: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A834517-C462-163C-0876-D162E6482A23}"/>
                </a:ext>
              </a:extLst>
            </p:cNvPr>
            <p:cNvSpPr/>
            <p:nvPr/>
          </p:nvSpPr>
          <p:spPr>
            <a:xfrm>
              <a:off x="1806323" y="2297803"/>
              <a:ext cx="3072141" cy="207147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/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067717C5-AC4D-F6A4-09C9-D028579D9386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 flipH="1">
              <a:off x="2646689" y="2175655"/>
              <a:ext cx="268033" cy="1352675"/>
            </a:xfrm>
            <a:prstGeom prst="straightConnector1">
              <a:avLst/>
            </a:prstGeom>
            <a:ln w="38100">
              <a:solidFill>
                <a:srgbClr val="D29E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図 16" descr="飛行機の模型&#10;&#10;低い精度で自動的に生成された説明">
              <a:extLst>
                <a:ext uri="{FF2B5EF4-FFF2-40B4-BE49-F238E27FC236}">
                  <a16:creationId xmlns:a16="http://schemas.microsoft.com/office/drawing/2014/main" id="{BE1AFAC9-5F9B-D6BD-91AB-53620D1D8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392"/>
            <a:stretch/>
          </p:blipFill>
          <p:spPr>
            <a:xfrm>
              <a:off x="1289933" y="556998"/>
              <a:ext cx="1180764" cy="6664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DD75EA09-3C32-1E04-CDF3-5DF9158A3443}"/>
                    </a:ext>
                  </a:extLst>
                </p:cNvPr>
                <p:cNvSpPr txBox="1"/>
                <p:nvPr/>
              </p:nvSpPr>
              <p:spPr>
                <a:xfrm>
                  <a:off x="8141030" y="3161100"/>
                  <a:ext cx="2570239" cy="9233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rgbClr val="D29E00"/>
                          </a:solidFill>
                          <a:latin typeface="Cambria Math" panose="02040503050406030204" pitchFamily="18" charset="0"/>
                        </a:rPr>
                        <m:t>𝟑𝟔𝟎</m:t>
                      </m:r>
                    </m:oMath>
                  </a14:m>
                  <a:r>
                    <a:rPr kumimoji="1" lang="en-US" altLang="ja-JP" b="1" dirty="0">
                      <a:solidFill>
                        <a:srgbClr val="D29E00"/>
                      </a:solidFill>
                      <a:ea typeface="Meiryo UI" panose="020B0604030504040204" pitchFamily="50" charset="-128"/>
                    </a:rPr>
                    <a:t>° Video</a:t>
                  </a:r>
                </a:p>
                <a:p>
                  <a:pPr algn="ctr"/>
                  <a:r>
                    <a:rPr kumimoji="1" lang="en-US" altLang="ja-JP" b="1" dirty="0">
                      <a:solidFill>
                        <a:srgbClr val="D29E00"/>
                      </a:solidFill>
                      <a:ea typeface="Meiryo UI" panose="020B0604030504040204" pitchFamily="50" charset="-128"/>
                    </a:rPr>
                    <a:t>(WebRTC)</a:t>
                  </a:r>
                </a:p>
                <a:p>
                  <a:pPr algn="ctr"/>
                  <a:r>
                    <a:rPr kumimoji="1" lang="en-US" altLang="ja-JP" b="1" dirty="0">
                      <a:solidFill>
                        <a:srgbClr val="D29E00"/>
                      </a:solidFill>
                      <a:ea typeface="Meiryo UI" panose="020B0604030504040204" pitchFamily="50" charset="-128"/>
                    </a:rPr>
                    <a:t>4K 30FPS H.264</a:t>
                  </a:r>
                  <a:endParaRPr kumimoji="1" lang="ja-JP" altLang="en-US" b="1" dirty="0">
                    <a:solidFill>
                      <a:srgbClr val="D29E00"/>
                    </a:solidFill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DD75EA09-3C32-1E04-CDF3-5DF9158A34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1030" y="3161100"/>
                  <a:ext cx="2570239" cy="923330"/>
                </a:xfrm>
                <a:prstGeom prst="rect">
                  <a:avLst/>
                </a:prstGeom>
                <a:blipFill>
                  <a:blip r:embed="rId5"/>
                  <a:stretch>
                    <a:fillRect t="-3974" b="-1059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39623DC6-B87E-E5F7-EBF2-D7306A2C3F12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3715703" y="2194561"/>
              <a:ext cx="338417" cy="1333769"/>
            </a:xfrm>
            <a:prstGeom prst="straightConnector1">
              <a:avLst/>
            </a:prstGeom>
            <a:ln w="38100">
              <a:solidFill>
                <a:srgbClr val="D29E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0E762801-7385-519B-BFEA-5EC294089256}"/>
                </a:ext>
              </a:extLst>
            </p:cNvPr>
            <p:cNvSpPr txBox="1"/>
            <p:nvPr/>
          </p:nvSpPr>
          <p:spPr>
            <a:xfrm>
              <a:off x="1880315" y="2542169"/>
              <a:ext cx="2924155" cy="8002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ja-JP" sz="1400" b="1" i="0" dirty="0">
                <a:solidFill>
                  <a:srgbClr val="202122"/>
                </a:solidFill>
                <a:effectLst/>
              </a:endParaRPr>
            </a:p>
            <a:p>
              <a:pPr algn="ctr"/>
              <a:r>
                <a:rPr lang="en-US" altLang="ja-JP" sz="1600" b="1" i="0" dirty="0">
                  <a:solidFill>
                    <a:srgbClr val="202122"/>
                  </a:solidFill>
                  <a:effectLst/>
                </a:rPr>
                <a:t>Real time 3D engine</a:t>
              </a:r>
            </a:p>
            <a:p>
              <a:pPr algn="ctr"/>
              <a:r>
                <a:rPr lang="en-US" altLang="ja-JP" sz="1600" b="1" i="0" dirty="0">
                  <a:solidFill>
                    <a:srgbClr val="202122"/>
                  </a:solidFill>
                  <a:effectLst/>
                </a:rPr>
                <a:t>using a JavaScript library</a:t>
              </a:r>
              <a:endParaRPr kumimoji="1" lang="ja-JP" altLang="en-US" sz="1600" b="1" dirty="0"/>
            </a:p>
          </p:txBody>
        </p:sp>
        <p:pic>
          <p:nvPicPr>
            <p:cNvPr id="23" name="グラフィックス 22">
              <a:extLst>
                <a:ext uri="{FF2B5EF4-FFF2-40B4-BE49-F238E27FC236}">
                  <a16:creationId xmlns:a16="http://schemas.microsoft.com/office/drawing/2014/main" id="{89147D66-361A-91A7-0DA0-057AC775B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34618" y="2305069"/>
              <a:ext cx="1815550" cy="564699"/>
            </a:xfrm>
            <a:prstGeom prst="rect">
              <a:avLst/>
            </a:prstGeom>
          </p:spPr>
        </p:pic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21956221-B0C8-A2AE-B1E0-2998AE54ADF6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 flipH="1">
              <a:off x="10009287" y="1607408"/>
              <a:ext cx="11885" cy="209829"/>
            </a:xfrm>
            <a:prstGeom prst="straightConnector1">
              <a:avLst/>
            </a:prstGeom>
            <a:ln w="38100">
              <a:solidFill>
                <a:srgbClr val="D29E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6E742F-39A5-13C6-287D-09F7AC8D6895}"/>
                </a:ext>
              </a:extLst>
            </p:cNvPr>
            <p:cNvSpPr/>
            <p:nvPr/>
          </p:nvSpPr>
          <p:spPr>
            <a:xfrm>
              <a:off x="8459467" y="4127898"/>
              <a:ext cx="2907993" cy="216547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Wheeled robot</a:t>
              </a:r>
              <a:endParaRPr kumimoji="1" lang="en-US" altLang="ja-JP" sz="16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  <a:p>
              <a:pPr algn="ctr"/>
              <a:endParaRPr kumimoji="1" lang="ja-JP" altLang="en-US" sz="16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C7760193-B712-33A1-4393-9BEFECEC199A}"/>
                </a:ext>
              </a:extLst>
            </p:cNvPr>
            <p:cNvSpPr/>
            <p:nvPr/>
          </p:nvSpPr>
          <p:spPr>
            <a:xfrm>
              <a:off x="9041715" y="5177567"/>
              <a:ext cx="1451789" cy="5402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Sensor PC</a:t>
              </a:r>
            </a:p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(Jetson NX)</a:t>
              </a: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99F46818-3118-3CA0-AF1F-CCCA399671AD}"/>
                </a:ext>
              </a:extLst>
            </p:cNvPr>
            <p:cNvSpPr/>
            <p:nvPr/>
          </p:nvSpPr>
          <p:spPr>
            <a:xfrm>
              <a:off x="8858491" y="4474085"/>
              <a:ext cx="1809354" cy="5402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360°4K Camera</a:t>
              </a:r>
            </a:p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(THETA Z1)</a:t>
              </a:r>
            </a:p>
          </p:txBody>
        </p: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2A4DEB52-B70A-EAD0-500C-393F14923C20}"/>
                </a:ext>
              </a:extLst>
            </p:cNvPr>
            <p:cNvCxnSpPr>
              <a:cxnSpLocks/>
              <a:stCxn id="28" idx="2"/>
              <a:endCxn id="27" idx="0"/>
            </p:cNvCxnSpPr>
            <p:nvPr/>
          </p:nvCxnSpPr>
          <p:spPr>
            <a:xfrm>
              <a:off x="9763168" y="5014348"/>
              <a:ext cx="4442" cy="163219"/>
            </a:xfrm>
            <a:prstGeom prst="straightConnector1">
              <a:avLst/>
            </a:prstGeom>
            <a:ln w="38100">
              <a:solidFill>
                <a:srgbClr val="D29E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1" name="図 30" descr="屋外, 道路, 草, 自然 が含まれている画像&#10;&#10;自動的に生成された説明">
              <a:extLst>
                <a:ext uri="{FF2B5EF4-FFF2-40B4-BE49-F238E27FC236}">
                  <a16:creationId xmlns:a16="http://schemas.microsoft.com/office/drawing/2014/main" id="{2AC30B5C-AF8E-BBFA-6C87-2CB492809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031" y="3528330"/>
              <a:ext cx="1357316" cy="764284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3FB1F4B2-A584-8CF9-FC5A-4E108C11A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462" y="3528330"/>
              <a:ext cx="1357316" cy="764284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8059856F-9A3B-9B8A-B36E-5A126BC49766}"/>
                </a:ext>
              </a:extLst>
            </p:cNvPr>
            <p:cNvGrpSpPr/>
            <p:nvPr/>
          </p:nvGrpSpPr>
          <p:grpSpPr>
            <a:xfrm>
              <a:off x="5457686" y="643013"/>
              <a:ext cx="2344979" cy="1462656"/>
              <a:chOff x="4402539" y="1261220"/>
              <a:chExt cx="2415995" cy="1876194"/>
            </a:xfrm>
          </p:grpSpPr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58A2500D-E4A6-A260-FF14-01A2ABF71696}"/>
                  </a:ext>
                </a:extLst>
              </p:cNvPr>
              <p:cNvSpPr/>
              <p:nvPr/>
            </p:nvSpPr>
            <p:spPr>
              <a:xfrm>
                <a:off x="4402539" y="1261220"/>
                <a:ext cx="2415995" cy="187619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Cloud SFU Server </a:t>
                </a:r>
                <a:r>
                  <a:rPr kumimoji="1" lang="en-US" altLang="ja-JP" sz="14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(Sora, Ubuntu, Azure)</a:t>
                </a:r>
              </a:p>
              <a:p>
                <a:pPr algn="ctr"/>
                <a:endParaRPr kumimoji="1" lang="en-US" altLang="ja-JP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  <a:p>
                <a:pPr algn="ctr"/>
                <a:endParaRPr kumimoji="1" lang="ja-JP" altLang="en-US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8" name="図 37" descr="アイコン&#10;&#10;自動的に生成された説明">
                <a:extLst>
                  <a:ext uri="{FF2B5EF4-FFF2-40B4-BE49-F238E27FC236}">
                    <a16:creationId xmlns:a16="http://schemas.microsoft.com/office/drawing/2014/main" id="{5F927660-5D18-33F7-FC06-7B11D0E8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8388" y="2436664"/>
                <a:ext cx="667710" cy="623846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3DD3FC6C-7D7E-5E26-E596-7854C244D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7132" y="1598807"/>
              <a:ext cx="864000" cy="0"/>
            </a:xfrm>
            <a:prstGeom prst="straightConnector1">
              <a:avLst/>
            </a:prstGeom>
            <a:ln w="38100">
              <a:solidFill>
                <a:srgbClr val="D29E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CF38FC13-F6B1-0D47-3B14-7AE4A98A7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7215" y="5321667"/>
              <a:ext cx="910357" cy="671063"/>
            </a:xfrm>
            <a:prstGeom prst="rect">
              <a:avLst/>
            </a:prstGeom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B9361E3C-DD97-8261-F026-8EB19C6F6BC7}"/>
                </a:ext>
              </a:extLst>
            </p:cNvPr>
            <p:cNvSpPr/>
            <p:nvPr/>
          </p:nvSpPr>
          <p:spPr>
            <a:xfrm>
              <a:off x="1993572" y="4961072"/>
              <a:ext cx="2697643" cy="11270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Web XR input device</a:t>
              </a:r>
              <a:endParaRPr kumimoji="1" lang="en-US" altLang="ja-JP" sz="16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  <a:p>
              <a:pPr algn="ctr"/>
              <a:endParaRPr kumimoji="1" lang="en-US" altLang="ja-JP" sz="16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  <a:p>
              <a:pPr algn="ctr"/>
              <a:endParaRPr kumimoji="1" lang="ja-JP" altLang="en-US" sz="16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E1D955F1-F9BB-D120-EC31-4A08FBB05B3B}"/>
                </a:ext>
              </a:extLst>
            </p:cNvPr>
            <p:cNvCxnSpPr>
              <a:cxnSpLocks/>
            </p:cNvCxnSpPr>
            <p:nvPr/>
          </p:nvCxnSpPr>
          <p:spPr>
            <a:xfrm>
              <a:off x="4579335" y="1785304"/>
              <a:ext cx="900000" cy="15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コネクタ: カギ線 34">
              <a:extLst>
                <a:ext uri="{FF2B5EF4-FFF2-40B4-BE49-F238E27FC236}">
                  <a16:creationId xmlns:a16="http://schemas.microsoft.com/office/drawing/2014/main" id="{6B894DFF-5F95-1EA6-E229-9F40035D682C}"/>
                </a:ext>
              </a:extLst>
            </p:cNvPr>
            <p:cNvCxnSpPr>
              <a:cxnSpLocks/>
              <a:stCxn id="14" idx="1"/>
              <a:endCxn id="11" idx="1"/>
            </p:cNvCxnSpPr>
            <p:nvPr/>
          </p:nvCxnSpPr>
          <p:spPr>
            <a:xfrm rot="10800000" flipV="1">
              <a:off x="1993573" y="1812217"/>
              <a:ext cx="114083" cy="3712403"/>
            </a:xfrm>
            <a:prstGeom prst="bentConnector3">
              <a:avLst>
                <a:gd name="adj1" fmla="val 536122"/>
              </a:avLst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635FFE76-ADE7-CD90-EB88-00C8D9B53E82}"/>
                </a:ext>
              </a:extLst>
            </p:cNvPr>
            <p:cNvSpPr/>
            <p:nvPr/>
          </p:nvSpPr>
          <p:spPr>
            <a:xfrm>
              <a:off x="8806892" y="2570460"/>
              <a:ext cx="2424833" cy="43321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Leg Controller Board</a:t>
              </a: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95CF679B-82B7-9BF3-7B1C-559D533880BE}"/>
                </a:ext>
              </a:extLst>
            </p:cNvPr>
            <p:cNvSpPr/>
            <p:nvPr/>
          </p:nvSpPr>
          <p:spPr>
            <a:xfrm>
              <a:off x="5433049" y="3340118"/>
              <a:ext cx="2355410" cy="28847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ja-JP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Walking Display</a:t>
              </a:r>
            </a:p>
            <a:p>
              <a:pPr algn="ctr"/>
              <a:endParaRPr kumimoji="1" lang="en-US" altLang="ja-JP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  <a:p>
              <a:pPr algn="ctr"/>
              <a:endParaRPr kumimoji="1" lang="en-US" altLang="ja-JP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  <a:p>
              <a:pPr algn="ctr"/>
              <a:endParaRPr kumimoji="1" lang="ja-JP" altLang="en-US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C5B979FB-45C0-288D-A15E-23AE4E69C3D4}"/>
                </a:ext>
              </a:extLst>
            </p:cNvPr>
            <p:cNvSpPr/>
            <p:nvPr/>
          </p:nvSpPr>
          <p:spPr>
            <a:xfrm>
              <a:off x="5531734" y="4061637"/>
              <a:ext cx="2171786" cy="132196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ja-JP" sz="2000" b="1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6972109-8856-4478-C5F1-894896BF1E6F}"/>
                </a:ext>
              </a:extLst>
            </p:cNvPr>
            <p:cNvSpPr/>
            <p:nvPr/>
          </p:nvSpPr>
          <p:spPr>
            <a:xfrm>
              <a:off x="5694608" y="4742230"/>
              <a:ext cx="1891078" cy="50911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400" b="1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Unity Sora SDK</a:t>
              </a:r>
            </a:p>
            <a:p>
              <a:pPr algn="ctr"/>
              <a:r>
                <a:rPr lang="en-US" altLang="ja-JP" sz="1400" b="1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(WebRTC SDK)</a:t>
              </a: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D2DF383E-7C6E-88FA-B656-A35A6ABD247D}"/>
                </a:ext>
              </a:extLst>
            </p:cNvPr>
            <p:cNvSpPr/>
            <p:nvPr/>
          </p:nvSpPr>
          <p:spPr>
            <a:xfrm>
              <a:off x="5970838" y="5625395"/>
              <a:ext cx="1352189" cy="50989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200" b="1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Controller</a:t>
              </a:r>
            </a:p>
            <a:p>
              <a:pPr algn="ctr"/>
              <a:r>
                <a:rPr lang="en-US" altLang="ja-JP" sz="1200" b="1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EPOS4, ESP32</a:t>
              </a:r>
            </a:p>
          </p:txBody>
        </p:sp>
        <p:pic>
          <p:nvPicPr>
            <p:cNvPr id="72" name="図 71" descr="家具, テーブル, チェアー, コンピュータ が含まれている画像&#10;&#10;自動的に生成された説明">
              <a:extLst>
                <a:ext uri="{FF2B5EF4-FFF2-40B4-BE49-F238E27FC236}">
                  <a16:creationId xmlns:a16="http://schemas.microsoft.com/office/drawing/2014/main" id="{949187D2-93D9-95CD-8919-4AD808FDF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982" b="97821" l="8050" r="91837">
                          <a14:foregroundMark x1="70454" y1="10026" x2="80385" y2="6881"/>
                          <a14:foregroundMark x1="80385" y1="6881" x2="89342" y2="11353"/>
                          <a14:foregroundMark x1="89342" y1="11353" x2="88889" y2="13532"/>
                          <a14:foregroundMark x1="72044" y1="5454" x2="78114" y2="3605"/>
                          <a14:foregroundMark x1="82063" y1="3978" x2="83447" y2="4702"/>
                          <a14:foregroundMark x1="92404" y1="5505" x2="92095" y2="20701"/>
                          <a14:foregroundMark x1="47506" y1="34174" x2="47506" y2="34174"/>
                          <a14:foregroundMark x1="47506" y1="34748" x2="47506" y2="34748"/>
                          <a14:foregroundMark x1="47506" y1="34862" x2="47506" y2="34862"/>
                          <a14:foregroundMark x1="47166" y1="34633" x2="47166" y2="34633"/>
                          <a14:foregroundMark x1="47052" y1="34748" x2="47052" y2="34748"/>
                          <a14:foregroundMark x1="47392" y1="33945" x2="47279" y2="34862"/>
                          <a14:foregroundMark x1="47506" y1="33601" x2="47392" y2="34289"/>
                          <a14:foregroundMark x1="47279" y1="34748" x2="47732" y2="35321"/>
                          <a14:foregroundMark x1="50227" y1="46904" x2="50227" y2="46904"/>
                          <a14:foregroundMark x1="20068" y1="65138" x2="20068" y2="65138"/>
                          <a14:foregroundMark x1="27778" y1="63876" x2="27778" y2="63876"/>
                          <a14:foregroundMark x1="28005" y1="62729" x2="28005" y2="62729"/>
                          <a14:foregroundMark x1="8617" y1="67775" x2="8617" y2="67775"/>
                          <a14:foregroundMark x1="8050" y1="67661" x2="8050" y2="67661"/>
                          <a14:foregroundMark x1="26871" y1="91055" x2="26871" y2="91055"/>
                          <a14:foregroundMark x1="33333" y1="77408" x2="33333" y2="77408"/>
                          <a14:foregroundMark x1="22131" y1="93530" x2="27778" y2="97936"/>
                          <a14:foregroundMark x1="36453" y1="96148" x2="46145" y2="94151"/>
                          <a14:foregroundMark x1="27778" y1="97936" x2="30458" y2="97384"/>
                          <a14:foregroundMark x1="46145" y1="94151" x2="53175" y2="89564"/>
                          <a14:foregroundMark x1="22676" y1="96789" x2="30303" y2="97657"/>
                          <a14:foregroundMark x1="50113" y1="42775" x2="50113" y2="42775"/>
                          <a14:foregroundMark x1="51020" y1="39220" x2="51093" y2="48319"/>
                          <a14:foregroundMark x1="52608" y1="43349" x2="51701" y2="52523"/>
                          <a14:foregroundMark x1="51701" y1="52294" x2="51927" y2="52523"/>
                          <a14:foregroundMark x1="79252" y1="36927" x2="77098" y2="62959"/>
                          <a14:foregroundMark x1="75057" y1="63417" x2="74717" y2="67775"/>
                          <a14:foregroundMark x1="71655" y1="64450" x2="71429" y2="66743"/>
                          <a14:foregroundMark x1="73016" y1="73968" x2="73016" y2="73968"/>
                          <a14:foregroundMark x1="75170" y1="75459" x2="75170" y2="75459"/>
                          <a14:foregroundMark x1="71429" y1="80619" x2="71429" y2="80619"/>
                          <a14:foregroundMark x1="73416" y1="81597" x2="75510" y2="79243"/>
                          <a14:foregroundMark x1="71429" y1="83830" x2="73362" y2="81657"/>
                          <a14:foregroundMark x1="76871" y1="76376" x2="77891" y2="75000"/>
                          <a14:foregroundMark x1="78458" y1="74083" x2="76417" y2="79702"/>
                          <a14:foregroundMark x1="76190" y1="79817" x2="75432" y2="80583"/>
                          <a14:foregroundMark x1="70748" y1="78670" x2="70975" y2="75459"/>
                          <a14:foregroundMark x1="70295" y1="76376" x2="69955" y2="79587"/>
                          <a14:foregroundMark x1="69615" y1="75573" x2="75397" y2="73509"/>
                          <a14:foregroundMark x1="71315" y1="75344" x2="69728" y2="75115"/>
                          <a14:foregroundMark x1="69728" y1="75344" x2="79025" y2="73509"/>
                          <a14:foregroundMark x1="75737" y1="74656" x2="69728" y2="75344"/>
                          <a14:foregroundMark x1="69728" y1="75229" x2="69274" y2="75688"/>
                          <a14:foregroundMark x1="68821" y1="68807" x2="68934" y2="66743"/>
                          <a14:foregroundMark x1="69048" y1="66055" x2="69161" y2="66284"/>
                          <a14:foregroundMark x1="69161" y1="66628" x2="69048" y2="67775"/>
                          <a14:foregroundMark x1="68934" y1="44151" x2="69161" y2="45413"/>
                          <a14:foregroundMark x1="69274" y1="44151" x2="69274" y2="44839"/>
                          <a14:foregroundMark x1="69274" y1="43807" x2="69274" y2="44839"/>
                          <a14:foregroundMark x1="53175" y1="64450" x2="53175" y2="64450"/>
                          <a14:foregroundMark x1="53855" y1="64679" x2="58277" y2="68005"/>
                          <a14:foregroundMark x1="58503" y1="69037" x2="59751" y2="71674"/>
                          <a14:foregroundMark x1="61224" y1="66743" x2="61905" y2="65940"/>
                          <a14:foregroundMark x1="61905" y1="65826" x2="61905" y2="65826"/>
                          <a14:foregroundMark x1="59637" y1="70757" x2="59410" y2="73739"/>
                          <a14:foregroundMark x1="57483" y1="71330" x2="57710" y2="68234"/>
                          <a14:backgroundMark x1="67914" y1="5275" x2="67914" y2="5275"/>
                          <a14:backgroundMark x1="71429" y1="1835" x2="63265" y2="5505"/>
                          <a14:backgroundMark x1="63265" y1="5505" x2="62812" y2="5963"/>
                          <a14:backgroundMark x1="71202" y1="2867" x2="64399" y2="9862"/>
                          <a14:backgroundMark x1="64399" y1="9862" x2="64399" y2="9862"/>
                          <a14:backgroundMark x1="70975" y1="4014" x2="65533" y2="12271"/>
                          <a14:backgroundMark x1="68707" y1="7913" x2="66100" y2="14335"/>
                          <a14:backgroundMark x1="65193" y1="17431" x2="66440" y2="11812"/>
                          <a14:backgroundMark x1="46185" y1="33381" x2="54082" y2="26491"/>
                          <a14:backgroundMark x1="45275" y1="34174" x2="45504" y2="33974"/>
                          <a14:backgroundMark x1="54082" y1="26491" x2="54195" y2="26147"/>
                          <a14:backgroundMark x1="53968" y1="29358" x2="63039" y2="27752"/>
                          <a14:backgroundMark x1="47426" y1="35530" x2="48413" y2="42431"/>
                          <a14:backgroundMark x1="47052" y1="32913" x2="47142" y2="33540"/>
                          <a14:backgroundMark x1="48361" y1="42775" x2="48186" y2="43922"/>
                          <a14:backgroundMark x1="48413" y1="42431" x2="48361" y2="42775"/>
                          <a14:backgroundMark x1="47506" y1="48280" x2="47506" y2="48280"/>
                          <a14:backgroundMark x1="46712" y1="53096" x2="46712" y2="53096"/>
                          <a14:backgroundMark x1="47732" y1="48280" x2="46599" y2="51261"/>
                          <a14:backgroundMark x1="47392" y1="54472" x2="45578" y2="58028"/>
                          <a14:backgroundMark x1="41043" y1="61009" x2="31746" y2="62385"/>
                          <a14:backgroundMark x1="31746" y1="62385" x2="25397" y2="59289"/>
                          <a14:backgroundMark x1="18594" y1="59060" x2="23243" y2="62729"/>
                          <a14:backgroundMark x1="7596" y1="66170" x2="10431" y2="64794"/>
                          <a14:backgroundMark x1="7483" y1="69725" x2="19501" y2="91055"/>
                          <a14:backgroundMark x1="29365" y1="99312" x2="61565" y2="93578"/>
                          <a14:backgroundMark x1="62358" y1="39908" x2="63946" y2="48394"/>
                          <a14:backgroundMark x1="53255" y1="53423" x2="52608" y2="60665"/>
                          <a14:backgroundMark x1="54422" y1="40367" x2="54263" y2="42143"/>
                          <a14:backgroundMark x1="52608" y1="60665" x2="54875" y2="63417"/>
                          <a14:backgroundMark x1="78806" y1="73900" x2="79138" y2="73853"/>
                          <a14:backgroundMark x1="79138" y1="73853" x2="80045" y2="74197"/>
                          <a14:backgroundMark x1="57649" y1="69422" x2="57368" y2="68861"/>
                          <a14:backgroundMark x1="52953" y1="52649" x2="52834" y2="53555"/>
                          <a14:backgroundMark x1="54649" y1="39794" x2="54160" y2="43505"/>
                          <a14:backgroundMark x1="70295" y1="37271" x2="76336" y2="42929"/>
                          <a14:backgroundMark x1="76279" y1="43624" x2="74830" y2="50115"/>
                          <a14:backgroundMark x1="76304" y1="38532" x2="75964" y2="42890"/>
                          <a14:backgroundMark x1="73583" y1="37271" x2="76833" y2="36931"/>
                          <a14:backgroundMark x1="69935" y1="45272" x2="69728" y2="47248"/>
                          <a14:backgroundMark x1="70522" y1="39679" x2="70089" y2="43807"/>
                          <a14:backgroundMark x1="69841" y1="46101" x2="69501" y2="49312"/>
                          <a14:backgroundMark x1="69841" y1="51606" x2="69274" y2="57569"/>
                          <a14:backgroundMark x1="74603" y1="51147" x2="73923" y2="58028"/>
                          <a14:backgroundMark x1="69161" y1="58945" x2="68707" y2="64220"/>
                          <a14:backgroundMark x1="83107" y1="39908" x2="81179" y2="63073"/>
                          <a14:backgroundMark x1="80726" y1="2867" x2="80726" y2="2867"/>
                          <a14:backgroundMark x1="80726" y1="3440" x2="80726" y2="3440"/>
                          <a14:backgroundMark x1="80159" y1="3326" x2="80159" y2="3326"/>
                          <a14:backgroundMark x1="78458" y1="3096" x2="81519" y2="3440"/>
                          <a14:backgroundMark x1="81519" y1="3670" x2="82200" y2="3784"/>
                          <a14:backgroundMark x1="85828" y1="2523" x2="85828" y2="2523"/>
                          <a14:backgroundMark x1="95805" y1="24541" x2="93197" y2="36927"/>
                          <a14:backgroundMark x1="93197" y1="36927" x2="92630" y2="37959"/>
                          <a14:backgroundMark x1="95011" y1="27638" x2="92063" y2="38647"/>
                          <a14:backgroundMark x1="96372" y1="25573" x2="91497" y2="38303"/>
                          <a14:backgroundMark x1="94104" y1="26491" x2="91383" y2="37271"/>
                          <a14:backgroundMark x1="91497" y1="32110" x2="93991" y2="22706"/>
                          <a14:backgroundMark x1="93991" y1="22706" x2="94785" y2="21445"/>
                          <a14:backgroundMark x1="94558" y1="20872" x2="91043" y2="32913"/>
                          <a14:backgroundMark x1="90930" y1="33028" x2="94558" y2="19037"/>
                          <a14:backgroundMark x1="94104" y1="20872" x2="94104" y2="20872"/>
                          <a14:backgroundMark x1="92630" y1="22821" x2="92063" y2="28440"/>
                          <a14:backgroundMark x1="92063" y1="27179" x2="90136" y2="33028"/>
                          <a14:backgroundMark x1="91043" y1="29128" x2="93197" y2="21789"/>
                          <a14:backgroundMark x1="92744" y1="25115" x2="92744" y2="25229"/>
                          <a14:backgroundMark x1="92857" y1="22936" x2="94104" y2="17890"/>
                          <a14:backgroundMark x1="92063" y1="25229" x2="94444" y2="16514"/>
                          <a14:backgroundMark x1="94444" y1="16514" x2="94558" y2="16284"/>
                          <a14:backgroundMark x1="19274" y1="91514" x2="20635" y2="98394"/>
                          <a14:backgroundMark x1="55102" y1="93922" x2="65079" y2="91972"/>
                          <a14:backgroundMark x1="60771" y1="92431" x2="68707" y2="89220"/>
                          <a14:backgroundMark x1="68707" y1="89220" x2="70295" y2="87729"/>
                          <a14:backgroundMark x1="63832" y1="90711" x2="70975" y2="85092"/>
                          <a14:backgroundMark x1="67574" y1="88073" x2="73469" y2="84518"/>
                          <a14:backgroundMark x1="70068" y1="86353" x2="76531" y2="83257"/>
                          <a14:backgroundMark x1="72222" y1="85780" x2="78912" y2="82339"/>
                          <a14:backgroundMark x1="71202" y1="86009" x2="76417" y2="82339"/>
                          <a14:backgroundMark x1="72336" y1="83830" x2="76757" y2="81537"/>
                          <a14:backgroundMark x1="63379" y1="50459" x2="62698" y2="52982"/>
                          <a14:backgroundMark x1="53855" y1="48280" x2="54195" y2="50917"/>
                          <a14:backgroundMark x1="62812" y1="54014" x2="62812" y2="54817"/>
                          <a14:backgroundMark x1="62585" y1="57110" x2="62585" y2="58142"/>
                          <a14:backgroundMark x1="62585" y1="62844" x2="62358" y2="637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1949" y="2499839"/>
              <a:ext cx="1235511" cy="1221502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1EB218A4-00D8-E62A-4147-A90544D1975C}"/>
                </a:ext>
              </a:extLst>
            </p:cNvPr>
            <p:cNvCxnSpPr>
              <a:cxnSpLocks/>
              <a:stCxn id="66" idx="1"/>
              <a:endCxn id="37" idx="2"/>
            </p:cNvCxnSpPr>
            <p:nvPr/>
          </p:nvCxnSpPr>
          <p:spPr>
            <a:xfrm rot="10800000" flipH="1">
              <a:off x="5694608" y="2105670"/>
              <a:ext cx="935568" cy="2891119"/>
            </a:xfrm>
            <a:prstGeom prst="bentConnector4">
              <a:avLst>
                <a:gd name="adj1" fmla="val -42640"/>
                <a:gd name="adj2" fmla="val 59983"/>
              </a:avLst>
            </a:prstGeom>
            <a:ln w="3810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線矢印コネクタ 110">
              <a:extLst>
                <a:ext uri="{FF2B5EF4-FFF2-40B4-BE49-F238E27FC236}">
                  <a16:creationId xmlns:a16="http://schemas.microsoft.com/office/drawing/2014/main" id="{6334A0E3-DB99-5E8E-ECBB-A41FE214DF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63392" y="2400910"/>
              <a:ext cx="1" cy="1828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線矢印コネクタ 116">
              <a:extLst>
                <a:ext uri="{FF2B5EF4-FFF2-40B4-BE49-F238E27FC236}">
                  <a16:creationId xmlns:a16="http://schemas.microsoft.com/office/drawing/2014/main" id="{8B27D19F-1A02-C780-94D3-2027D4CC6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4318" y="2377201"/>
              <a:ext cx="0" cy="18000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コネクタ: カギ線 121">
              <a:extLst>
                <a:ext uri="{FF2B5EF4-FFF2-40B4-BE49-F238E27FC236}">
                  <a16:creationId xmlns:a16="http://schemas.microsoft.com/office/drawing/2014/main" id="{EE63C610-26D0-FED9-9368-ADBB6DCE92EE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>
              <a:off x="8230529" y="1797831"/>
              <a:ext cx="811186" cy="3649868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1" name="テキスト ボックス 150">
              <a:extLst>
                <a:ext uri="{FF2B5EF4-FFF2-40B4-BE49-F238E27FC236}">
                  <a16:creationId xmlns:a16="http://schemas.microsoft.com/office/drawing/2014/main" id="{70997039-739A-D7FB-B50A-BE91D65AC43D}"/>
                </a:ext>
              </a:extLst>
            </p:cNvPr>
            <p:cNvSpPr txBox="1"/>
            <p:nvPr/>
          </p:nvSpPr>
          <p:spPr>
            <a:xfrm>
              <a:off x="4951317" y="2664337"/>
              <a:ext cx="18573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accent1"/>
                  </a:solidFill>
                </a:rPr>
                <a:t>Robot Speed</a:t>
              </a:r>
            </a:p>
            <a:p>
              <a:pPr algn="ctr"/>
              <a:r>
                <a:rPr kumimoji="1" lang="en-US" altLang="ja-JP" sz="1600" b="1" dirty="0">
                  <a:solidFill>
                    <a:schemeClr val="accent1"/>
                  </a:solidFill>
                </a:rPr>
                <a:t>(WebRTC)</a:t>
              </a:r>
              <a:endParaRPr kumimoji="1" lang="ja-JP" alt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:a16="http://schemas.microsoft.com/office/drawing/2014/main" id="{619EB2B5-4D35-7A0A-6828-526ECF179A67}"/>
                </a:ext>
              </a:extLst>
            </p:cNvPr>
            <p:cNvSpPr/>
            <p:nvPr/>
          </p:nvSpPr>
          <p:spPr>
            <a:xfrm>
              <a:off x="8523627" y="5893358"/>
              <a:ext cx="2779672" cy="33684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Wheel Controller Board</a:t>
              </a:r>
            </a:p>
          </p:txBody>
        </p:sp>
        <p:cxnSp>
          <p:nvCxnSpPr>
            <p:cNvPr id="160" name="直線矢印コネクタ 159">
              <a:extLst>
                <a:ext uri="{FF2B5EF4-FFF2-40B4-BE49-F238E27FC236}">
                  <a16:creationId xmlns:a16="http://schemas.microsoft.com/office/drawing/2014/main" id="{33BD17C1-D8BC-2765-549E-ECE57A97C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226" y="5717830"/>
              <a:ext cx="0" cy="18000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直線矢印コネクタ 160">
              <a:extLst>
                <a:ext uri="{FF2B5EF4-FFF2-40B4-BE49-F238E27FC236}">
                  <a16:creationId xmlns:a16="http://schemas.microsoft.com/office/drawing/2014/main" id="{9C05046E-78E9-6497-90BD-FAE6944627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3714" y="5721832"/>
              <a:ext cx="1" cy="1828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コネクタ: カギ線 171">
              <a:extLst>
                <a:ext uri="{FF2B5EF4-FFF2-40B4-BE49-F238E27FC236}">
                  <a16:creationId xmlns:a16="http://schemas.microsoft.com/office/drawing/2014/main" id="{21DA8DC9-1917-86F8-961B-9569E9CE8C1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128716" y="2006395"/>
              <a:ext cx="907646" cy="3587081"/>
            </a:xfrm>
            <a:prstGeom prst="bentConnector2">
              <a:avLst/>
            </a:prstGeom>
            <a:ln w="3810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1" name="テキスト ボックス 200">
              <a:extLst>
                <a:ext uri="{FF2B5EF4-FFF2-40B4-BE49-F238E27FC236}">
                  <a16:creationId xmlns:a16="http://schemas.microsoft.com/office/drawing/2014/main" id="{F4B7E5DA-7B8F-C9F1-DA00-EE9280F91481}"/>
                </a:ext>
              </a:extLst>
            </p:cNvPr>
            <p:cNvSpPr txBox="1"/>
            <p:nvPr/>
          </p:nvSpPr>
          <p:spPr>
            <a:xfrm>
              <a:off x="4977251" y="2092616"/>
              <a:ext cx="14460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rgbClr val="FF0000"/>
                  </a:solidFill>
                  <a:latin typeface="+mn-ea"/>
                </a:rPr>
                <a:t>Stick input</a:t>
              </a:r>
            </a:p>
            <a:p>
              <a:pPr algn="ctr"/>
              <a:r>
                <a:rPr kumimoji="1" lang="en-US" altLang="ja-JP" sz="1600" b="1" dirty="0">
                  <a:solidFill>
                    <a:srgbClr val="FF0000"/>
                  </a:solidFill>
                  <a:latin typeface="+mn-ea"/>
                </a:rPr>
                <a:t>(WebRTC)</a:t>
              </a:r>
              <a:endParaRPr kumimoji="1" lang="ja-JP" altLang="en-US" sz="1600" b="1" dirty="0">
                <a:solidFill>
                  <a:srgbClr val="FF0000"/>
                </a:solidFill>
                <a:latin typeface="+mn-ea"/>
              </a:endParaRPr>
            </a:p>
          </p:txBody>
        </p: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194B1592-F1E1-D4FB-2DE7-54AC4A865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4288" b="96926" l="10000" r="90000">
                          <a14:foregroundMark x1="35614" y1="58495" x2="35614" y2="58495"/>
                          <a14:foregroundMark x1="36273" y1="52670" x2="36273" y2="52670"/>
                          <a14:foregroundMark x1="37886" y1="48867" x2="37886" y2="48867"/>
                          <a14:foregroundMark x1="40318" y1="45995" x2="40318" y2="45995"/>
                          <a14:foregroundMark x1="38295" y1="90939" x2="38295" y2="90939"/>
                          <a14:foregroundMark x1="36909" y1="93892" x2="36909" y2="93892"/>
                          <a14:foregroundMark x1="37386" y1="97006" x2="37386" y2="97006"/>
                          <a14:foregroundMark x1="57659" y1="47451" x2="57659" y2="47451"/>
                          <a14:foregroundMark x1="57727" y1="45550" x2="57727" y2="45550"/>
                          <a14:foregroundMark x1="50023" y1="8010" x2="50023" y2="8010"/>
                          <a14:foregroundMark x1="50205" y1="4288" x2="50205" y2="4288"/>
                          <a14:foregroundMark x1="49682" y1="18608" x2="53591" y2="20429"/>
                          <a14:foregroundMark x1="53591" y1="20429" x2="52955" y2="33050"/>
                          <a14:foregroundMark x1="60818" y1="47896" x2="63750" y2="47654"/>
                          <a14:foregroundMark x1="36818" y1="88066" x2="39455" y2="93204"/>
                          <a14:foregroundMark x1="39455" y1="93204" x2="40705" y2="86489"/>
                          <a14:foregroundMark x1="40705" y1="86489" x2="40705" y2="86489"/>
                          <a14:foregroundMark x1="34250" y1="58859" x2="38682" y2="47047"/>
                          <a14:foregroundMark x1="38682" y1="47047" x2="40773" y2="45429"/>
                          <a14:foregroundMark x1="41455" y1="45631" x2="44614" y2="41222"/>
                          <a14:foregroundMark x1="45523" y1="33819" x2="44932" y2="25769"/>
                          <a14:foregroundMark x1="44932" y1="25769" x2="48795" y2="20024"/>
                          <a14:foregroundMark x1="48795" y1="20024" x2="49045" y2="19984"/>
                          <a14:foregroundMark x1="44591" y1="21157" x2="44636" y2="28722"/>
                          <a14:foregroundMark x1="44636" y1="28722" x2="44909" y2="29814"/>
                          <a14:foregroundMark x1="43886" y1="20833" x2="44250" y2="24595"/>
                          <a14:foregroundMark x1="43750" y1="20833" x2="44114" y2="24838"/>
                          <a14:foregroundMark x1="43682" y1="21278" x2="43750" y2="23018"/>
                          <a14:foregroundMark x1="43659" y1="22896" x2="43909" y2="25000"/>
                          <a14:foregroundMark x1="43682" y1="21521" x2="43818" y2="20712"/>
                          <a14:foregroundMark x1="52477" y1="25405" x2="52273" y2="33576"/>
                          <a14:foregroundMark x1="38727" y1="80663" x2="38795" y2="83940"/>
                          <a14:foregroundMark x1="55136" y1="51254" x2="55318" y2="53115"/>
                          <a14:foregroundMark x1="55295" y1="55663" x2="55023" y2="57160"/>
                          <a14:foregroundMark x1="54705" y1="57362" x2="54364" y2="59223"/>
                          <a14:foregroundMark x1="50818" y1="42880" x2="54591" y2="44013"/>
                          <a14:foregroundMark x1="53091" y1="44134" x2="55000" y2="44579"/>
                          <a14:foregroundMark x1="53409" y1="44377" x2="55136" y2="45591"/>
                          <a14:foregroundMark x1="48932" y1="49595" x2="49068" y2="48827"/>
                          <a14:foregroundMark x1="49364" y1="47937" x2="49636" y2="46723"/>
                          <a14:foregroundMark x1="50091" y1="54207" x2="50705" y2="52710"/>
                          <a14:foregroundMark x1="42705" y1="42799" x2="43250" y2="42152"/>
                          <a14:foregroundMark x1="42750" y1="42193" x2="43045" y2="42071"/>
                          <a14:foregroundMark x1="42545" y1="43406" x2="42545" y2="43123"/>
                          <a14:foregroundMark x1="42636" y1="42638" x2="42636" y2="42961"/>
                          <a14:foregroundMark x1="42841" y1="43163" x2="42591" y2="43042"/>
                          <a14:foregroundMark x1="42205" y1="44620" x2="42897" y2="41845"/>
                          <a14:foregroundMark x1="42610" y1="42348" x2="42545" y2="43608"/>
                          <a14:foregroundMark x1="40568" y1="45672" x2="41477" y2="45267"/>
                          <a14:foregroundMark x1="63682" y1="47937" x2="64841" y2="49070"/>
                          <a14:foregroundMark x1="54023" y1="17799" x2="56364" y2="18568"/>
                          <a14:foregroundMark x1="50470" y1="44697" x2="50045" y2="46561"/>
                          <a14:foregroundMark x1="50659" y1="52791" x2="51409" y2="50809"/>
                          <a14:foregroundMark x1="51455" y1="50890" x2="51977" y2="49555"/>
                          <a14:foregroundMark x1="52114" y1="49838" x2="52386" y2="48989"/>
                          <a14:foregroundMark x1="50932" y1="10518" x2="50932" y2="10518"/>
                          <a14:foregroundMark x1="50864" y1="9749" x2="50864" y2="9749"/>
                          <a14:backgroundMark x1="25318" y1="60316" x2="25318" y2="60316"/>
                          <a14:backgroundMark x1="47409" y1="89887" x2="47409" y2="89887"/>
                          <a14:backgroundMark x1="46886" y1="94175" x2="46886" y2="94175"/>
                          <a14:backgroundMark x1="21045" y1="60194" x2="21045" y2="60194"/>
                          <a14:backgroundMark x1="50409" y1="25769" x2="50409" y2="25769"/>
                          <a14:backgroundMark x1="50295" y1="33374" x2="50227" y2="24434"/>
                          <a14:backgroundMark x1="50227" y1="24434" x2="50432" y2="33172"/>
                          <a14:backgroundMark x1="20205" y1="66262" x2="20227" y2="65939"/>
                          <a14:backgroundMark x1="25500" y1="72613" x2="25500" y2="72613"/>
                          <a14:backgroundMark x1="30477" y1="71238" x2="30659" y2="76294"/>
                          <a14:backgroundMark x1="56045" y1="4531" x2="56114" y2="10599"/>
                          <a14:backgroundMark x1="26909" y1="54571" x2="26364" y2="70186"/>
                          <a14:backgroundMark x1="57795" y1="20024" x2="56614" y2="34911"/>
                          <a14:backgroundMark x1="56614" y1="34911" x2="59273" y2="41828"/>
                          <a14:backgroundMark x1="63884" y1="47268" x2="67023" y2="50971"/>
                          <a14:backgroundMark x1="59273" y1="41828" x2="63506" y2="46822"/>
                          <a14:backgroundMark x1="67023" y1="50971" x2="69023" y2="70793"/>
                          <a14:backgroundMark x1="69023" y1="70793" x2="68727" y2="74595"/>
                          <a14:backgroundMark x1="30068" y1="72249" x2="10818" y2="72371"/>
                          <a14:backgroundMark x1="10818" y1="72371" x2="7705" y2="71481"/>
                          <a14:backgroundMark x1="39659" y1="95955" x2="41727" y2="90008"/>
                          <a14:backgroundMark x1="41727" y1="90008" x2="47091" y2="87662"/>
                          <a14:backgroundMark x1="47091" y1="87662" x2="62341" y2="93406"/>
                          <a14:backgroundMark x1="41864" y1="84951" x2="46932" y2="83617"/>
                          <a14:backgroundMark x1="46932" y1="83617" x2="51795" y2="85154"/>
                          <a14:backgroundMark x1="51795" y1="85154" x2="54864" y2="89684"/>
                          <a14:backgroundMark x1="54864" y1="89684" x2="54864" y2="89806"/>
                          <a14:backgroundMark x1="43955" y1="40817" x2="44727" y2="32565"/>
                          <a14:backgroundMark x1="43685" y1="21278" x2="43409" y2="18285"/>
                          <a14:backgroundMark x1="44727" y1="32565" x2="44501" y2="30117"/>
                          <a14:backgroundMark x1="43409" y1="18285" x2="46591" y2="15332"/>
                          <a14:backgroundMark x1="49045" y1="24879" x2="50568" y2="31675"/>
                          <a14:backgroundMark x1="50568" y1="31675" x2="49364" y2="25081"/>
                          <a14:backgroundMark x1="49364" y1="25081" x2="49932" y2="25040"/>
                          <a14:backgroundMark x1="51182" y1="56270" x2="54205" y2="51173"/>
                          <a14:backgroundMark x1="54205" y1="51173" x2="54773" y2="54328"/>
                          <a14:backgroundMark x1="60386" y1="34021" x2="68227" y2="19660"/>
                          <a14:backgroundMark x1="68227" y1="19660" x2="72477" y2="5704"/>
                          <a14:backgroundMark x1="59114" y1="42557" x2="61705" y2="46521"/>
                          <a14:backgroundMark x1="51045" y1="10356" x2="52659" y2="16424"/>
                          <a14:backgroundMark x1="48636" y1="16586" x2="49273" y2="16707"/>
                          <a14:backgroundMark x1="44909" y1="35558" x2="44364" y2="40534"/>
                          <a14:backgroundMark x1="45023" y1="36165" x2="44932" y2="40008"/>
                          <a14:backgroundMark x1="44818" y1="40251" x2="44682" y2="40453"/>
                          <a14:backgroundMark x1="45273" y1="36327" x2="45295" y2="35801"/>
                          <a14:backgroundMark x1="50864" y1="24960" x2="51000" y2="28074"/>
                          <a14:backgroundMark x1="50136" y1="23584" x2="50818" y2="23503"/>
                          <a14:backgroundMark x1="34409" y1="54976" x2="33068" y2="62581"/>
                          <a14:backgroundMark x1="33068" y1="62581" x2="32955" y2="69377"/>
                          <a14:backgroundMark x1="53477" y1="85720" x2="54500" y2="88026"/>
                          <a14:backgroundMark x1="54000" y1="84911" x2="54273" y2="85841"/>
                          <a14:backgroundMark x1="41682" y1="83010" x2="46114" y2="83131"/>
                          <a14:backgroundMark x1="46114" y1="83131" x2="46205" y2="83091"/>
                          <a14:backgroundMark x1="47318" y1="45267" x2="47432" y2="45995"/>
                          <a14:backgroundMark x1="48614" y1="44539" x2="48500" y2="47735"/>
                          <a14:backgroundMark x1="52977" y1="46157" x2="54000" y2="47492"/>
                          <a14:backgroundMark x1="51841" y1="45146" x2="52568" y2="46036"/>
                          <a14:backgroundMark x1="54068" y1="54288" x2="52500" y2="56472"/>
                          <a14:backgroundMark x1="48932" y1="52387" x2="49500" y2="52913"/>
                          <a14:backgroundMark x1="50864" y1="48584" x2="50500" y2="50647"/>
                          <a14:backgroundMark x1="49341" y1="43932" x2="49273" y2="45024"/>
                          <a14:backgroundMark x1="50977" y1="29248" x2="50955" y2="30178"/>
                          <a14:backgroundMark x1="51386" y1="26173" x2="51432" y2="27549"/>
                          <a14:backgroundMark x1="51023" y1="22856" x2="51182" y2="23018"/>
                          <a14:backgroundMark x1="51409" y1="22937" x2="51409" y2="23422"/>
                          <a14:backgroundMark x1="50500" y1="33576" x2="50341" y2="36286"/>
                          <a14:backgroundMark x1="50432" y1="36448" x2="50386" y2="36934"/>
                          <a14:backgroundMark x1="40909" y1="44782" x2="42477" y2="42031"/>
                          <a14:backgroundMark x1="60227" y1="45591" x2="60841" y2="46278"/>
                          <a14:backgroundMark x1="60205" y1="46197" x2="60545" y2="46238"/>
                          <a14:backgroundMark x1="60273" y1="47128" x2="60523" y2="46521"/>
                          <a14:backgroundMark x1="48364" y1="48948" x2="48227" y2="48989"/>
                          <a14:backgroundMark x1="48227" y1="48989" x2="49023" y2="45955"/>
                          <a14:backgroundMark x1="48977" y1="47532" x2="49614" y2="44660"/>
                          <a14:backgroundMark x1="49591" y1="43811" x2="49682" y2="44903"/>
                          <a14:backgroundMark x1="49727" y1="44053" x2="49636" y2="45267"/>
                          <a14:backgroundMark x1="49932" y1="43851" x2="49841" y2="45024"/>
                          <a14:backgroundMark x1="49841" y1="43770" x2="50136" y2="43689"/>
                          <a14:backgroundMark x1="48886" y1="54207" x2="49341" y2="54167"/>
                          <a14:backgroundMark x1="61182" y1="93002" x2="63932" y2="89968"/>
                          <a14:backgroundMark x1="68136" y1="69134" x2="68114" y2="695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27" r="31481"/>
            <a:stretch/>
          </p:blipFill>
          <p:spPr>
            <a:xfrm>
              <a:off x="10532904" y="4436160"/>
              <a:ext cx="878819" cy="1371670"/>
            </a:xfrm>
            <a:prstGeom prst="rect">
              <a:avLst/>
            </a:prstGeom>
          </p:spPr>
        </p:pic>
        <p:cxnSp>
          <p:nvCxnSpPr>
            <p:cNvPr id="91" name="直線矢印コネクタ 90">
              <a:extLst>
                <a:ext uri="{FF2B5EF4-FFF2-40B4-BE49-F238E27FC236}">
                  <a16:creationId xmlns:a16="http://schemas.microsoft.com/office/drawing/2014/main" id="{EE705B63-105A-432A-D01A-F21E0500054D}"/>
                </a:ext>
              </a:extLst>
            </p:cNvPr>
            <p:cNvCxnSpPr>
              <a:cxnSpLocks/>
              <a:stCxn id="66" idx="2"/>
              <a:endCxn id="68" idx="0"/>
            </p:cNvCxnSpPr>
            <p:nvPr/>
          </p:nvCxnSpPr>
          <p:spPr>
            <a:xfrm>
              <a:off x="6640147" y="5251346"/>
              <a:ext cx="6786" cy="374049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コネクタ: カギ線 105">
              <a:extLst>
                <a:ext uri="{FF2B5EF4-FFF2-40B4-BE49-F238E27FC236}">
                  <a16:creationId xmlns:a16="http://schemas.microsoft.com/office/drawing/2014/main" id="{2B9BCA7C-E6C2-95E0-834E-E62E3388256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787888" y="2023129"/>
              <a:ext cx="1534046" cy="292841"/>
            </a:xfrm>
            <a:prstGeom prst="bentConnector3">
              <a:avLst>
                <a:gd name="adj1" fmla="val 59350"/>
              </a:avLst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コネクタ: カギ線 130">
              <a:extLst>
                <a:ext uri="{FF2B5EF4-FFF2-40B4-BE49-F238E27FC236}">
                  <a16:creationId xmlns:a16="http://schemas.microsoft.com/office/drawing/2014/main" id="{2FB44840-A529-66BE-18DC-EC22F9F7229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787020" y="1562169"/>
              <a:ext cx="1520158" cy="36965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D29E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コネクタ: カギ線 147">
              <a:extLst>
                <a:ext uri="{FF2B5EF4-FFF2-40B4-BE49-F238E27FC236}">
                  <a16:creationId xmlns:a16="http://schemas.microsoft.com/office/drawing/2014/main" id="{50BD795C-8F88-A910-99AB-7279AD3946C5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7779542" y="1802545"/>
              <a:ext cx="1542392" cy="309271"/>
            </a:xfrm>
            <a:prstGeom prst="bentConnector3">
              <a:avLst>
                <a:gd name="adj1" fmla="val 45931"/>
              </a:avLst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11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50B737A2-D27F-BD5D-971E-E0F95E9CFE64}"/>
              </a:ext>
            </a:extLst>
          </p:cNvPr>
          <p:cNvGrpSpPr/>
          <p:nvPr/>
        </p:nvGrpSpPr>
        <p:grpSpPr>
          <a:xfrm>
            <a:off x="1260436" y="560810"/>
            <a:ext cx="10271990" cy="5736379"/>
            <a:chOff x="1289933" y="556998"/>
            <a:chExt cx="10271990" cy="5736379"/>
          </a:xfrm>
        </p:grpSpPr>
        <p:cxnSp>
          <p:nvCxnSpPr>
            <p:cNvPr id="4" name="コネクタ: カギ線 3">
              <a:extLst>
                <a:ext uri="{FF2B5EF4-FFF2-40B4-BE49-F238E27FC236}">
                  <a16:creationId xmlns:a16="http://schemas.microsoft.com/office/drawing/2014/main" id="{C948495E-F606-EA29-B68F-9B982C9FD71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337984" y="1559374"/>
              <a:ext cx="688260" cy="3757664"/>
            </a:xfrm>
            <a:prstGeom prst="bentConnector2">
              <a:avLst/>
            </a:prstGeom>
            <a:ln w="38100">
              <a:solidFill>
                <a:srgbClr val="D29E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C5FD7AD8-C90B-086C-C258-BBF8A9B93731}"/>
                </a:ext>
              </a:extLst>
            </p:cNvPr>
            <p:cNvSpPr/>
            <p:nvPr/>
          </p:nvSpPr>
          <p:spPr>
            <a:xfrm>
              <a:off x="8644261" y="643013"/>
              <a:ext cx="2723867" cy="24723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Quadruped robot</a:t>
              </a:r>
            </a:p>
            <a:p>
              <a:pPr algn="ctr"/>
              <a:endParaRPr kumimoji="1" lang="ja-JP" altLang="en-US" sz="16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5932E668-D44F-E929-9562-AAF9B99ECFED}"/>
                </a:ext>
              </a:extLst>
            </p:cNvPr>
            <p:cNvSpPr/>
            <p:nvPr/>
          </p:nvSpPr>
          <p:spPr>
            <a:xfrm>
              <a:off x="9321934" y="1817237"/>
              <a:ext cx="1374705" cy="5891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Sensor PC</a:t>
              </a:r>
            </a:p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(Jetson NX)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F42C89C7-9CAC-4090-3368-8E4236FFDC68}"/>
                </a:ext>
              </a:extLst>
            </p:cNvPr>
            <p:cNvSpPr/>
            <p:nvPr/>
          </p:nvSpPr>
          <p:spPr>
            <a:xfrm>
              <a:off x="9032788" y="1018251"/>
              <a:ext cx="1976768" cy="5891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360°4K Camera</a:t>
              </a:r>
            </a:p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(THETA Z1)</a:t>
              </a:r>
            </a:p>
          </p:txBody>
        </p:sp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151F1BE7-E741-60C3-F6FC-6EBEBAD47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047" y1="22900" x2="47917" y2="27100"/>
                          <a14:foregroundMark x1="49219" y1="31543" x2="50716" y2="31543"/>
                          <a14:foregroundMark x1="38994" y1="52605" x2="39714" y2="53955"/>
                          <a14:foregroundMark x1="39193" y1="52637" x2="40039" y2="54736"/>
                          <a14:foregroundMark x1="40169" y1="55420" x2="39800" y2="54313"/>
                          <a14:foregroundMark x1="40560" y1="55469" x2="39937" y2="54280"/>
                          <a14:foregroundMark x1="43945" y1="56592" x2="46484" y2="60742"/>
                          <a14:foregroundMark x1="47721" y1="66260" x2="47721" y2="65039"/>
                          <a14:foregroundMark x1="61523" y1="63867" x2="61458" y2="61377"/>
                          <a14:foregroundMark x1="60883" y1="63751" x2="61719" y2="63721"/>
                          <a14:foregroundMark x1="60634" y1="64069" x2="61784" y2="63379"/>
                          <a14:foregroundMark x1="61784" y1="63330" x2="61784" y2="64111"/>
                          <a14:foregroundMark x1="61719" y1="62207" x2="61979" y2="63818"/>
                          <a14:foregroundMark x1="61914" y1="63965" x2="61914" y2="63965"/>
                          <a14:foregroundMark x1="60818" y1="63971" x2="61589" y2="63721"/>
                          <a14:foregroundMark x1="62631" y1="64611" x2="63329" y2="65239"/>
                          <a14:foregroundMark x1="61589" y1="63672" x2="62648" y2="64626"/>
                          <a14:foregroundMark x1="47070" y1="62451" x2="47331" y2="65381"/>
                          <a14:foregroundMark x1="46484" y1="63135" x2="47135" y2="65381"/>
                          <a14:foregroundMark x1="47005" y1="63477" x2="47266" y2="64502"/>
                          <a14:foregroundMark x1="46354" y1="63184" x2="46745" y2="63672"/>
                          <a14:foregroundMark x1="46940" y1="63281" x2="46289" y2="63379"/>
                          <a14:foregroundMark x1="47461" y1="64014" x2="48307" y2="65967"/>
                          <a14:foregroundMark x1="47852" y1="64258" x2="48307" y2="66846"/>
                          <a14:foregroundMark x1="38542" y1="42383" x2="45052" y2="41113"/>
                          <a14:foregroundMark x1="60742" y1="63916" x2="61198" y2="64258"/>
                          <a14:backgroundMark x1="28581" y1="56104" x2="40430" y2="67920"/>
                          <a14:backgroundMark x1="40430" y1="67920" x2="41602" y2="68457"/>
                          <a14:backgroundMark x1="63525" y1="63100" x2="69596" y2="60400"/>
                          <a14:backgroundMark x1="47852" y1="70068" x2="60487" y2="64450"/>
                          <a14:backgroundMark x1="73698" y1="47363" x2="88346" y2="63525"/>
                          <a14:backgroundMark x1="88346" y1="63525" x2="89063" y2="68164"/>
                          <a14:backgroundMark x1="64258" y1="28564" x2="74609" y2="49854"/>
                          <a14:backgroundMark x1="62044" y1="5566" x2="72135" y2="34326"/>
                          <a14:backgroundMark x1="59896" y1="31641" x2="65560" y2="38574"/>
                          <a14:backgroundMark x1="65560" y1="38574" x2="71289" y2="38623"/>
                          <a14:backgroundMark x1="51693" y1="39502" x2="53516" y2="38037"/>
                          <a14:backgroundMark x1="50065" y1="26611" x2="51107" y2="25244"/>
                          <a14:backgroundMark x1="48112" y1="30029" x2="48698" y2="30078"/>
                          <a14:backgroundMark x1="47591" y1="30127" x2="49089" y2="30322"/>
                          <a14:backgroundMark x1="47135" y1="30176" x2="49609" y2="30176"/>
                          <a14:backgroundMark x1="51237" y1="29395" x2="51302" y2="29590"/>
                          <a14:backgroundMark x1="35352" y1="52295" x2="36458" y2="60986"/>
                          <a14:backgroundMark x1="32292" y1="55664" x2="37695" y2="59033"/>
                          <a14:backgroundMark x1="35221" y1="56689" x2="41862" y2="66211"/>
                          <a14:backgroundMark x1="35091" y1="58643" x2="41602" y2="66943"/>
                          <a14:backgroundMark x1="41667" y1="49707" x2="41471" y2="56689"/>
                          <a14:backgroundMark x1="41471" y1="56689" x2="41471" y2="56689"/>
                          <a14:backgroundMark x1="41211" y1="46777" x2="41992" y2="47021"/>
                          <a14:backgroundMark x1="44596" y1="50732" x2="45964" y2="51318"/>
                          <a14:backgroundMark x1="46029" y1="56396" x2="46680" y2="58008"/>
                          <a14:backgroundMark x1="45443" y1="55225" x2="45768" y2="56445"/>
                          <a14:backgroundMark x1="44922" y1="50977" x2="46419" y2="51318"/>
                          <a14:backgroundMark x1="51693" y1="57422" x2="52214" y2="57373"/>
                          <a14:backgroundMark x1="50260" y1="56934" x2="51497" y2="56982"/>
                          <a14:backgroundMark x1="61849" y1="58301" x2="63672" y2="58301"/>
                          <a14:backgroundMark x1="54688" y1="63330" x2="47526" y2="58691"/>
                          <a14:backgroundMark x1="47526" y1="58691" x2="56706" y2="60107"/>
                          <a14:backgroundMark x1="56706" y1="60107" x2="54622" y2="61426"/>
                          <a14:backgroundMark x1="53255" y1="60889" x2="53190" y2="61377"/>
                          <a14:backgroundMark x1="40169" y1="51953" x2="41081" y2="54004"/>
                          <a14:backgroundMark x1="37500" y1="51563" x2="38346" y2="52588"/>
                          <a14:backgroundMark x1="37956" y1="51611" x2="38411" y2="52734"/>
                          <a14:backgroundMark x1="42708" y1="56396" x2="44661" y2="60400"/>
                          <a14:backgroundMark x1="45052" y1="56152" x2="46745" y2="59375"/>
                          <a14:backgroundMark x1="48185" y1="62507" x2="48574" y2="63752"/>
                          <a14:backgroundMark x1="47786" y1="61230" x2="48151" y2="62397"/>
                          <a14:backgroundMark x1="49349" y1="65186" x2="50326" y2="66699"/>
                          <a14:backgroundMark x1="48958" y1="64697" x2="49609" y2="65576"/>
                          <a14:backgroundMark x1="45638" y1="63965" x2="45768" y2="65723"/>
                          <a14:backgroundMark x1="45443" y1="62451" x2="45768" y2="62988"/>
                          <a14:backgroundMark x1="47721" y1="61328" x2="47982" y2="61719"/>
                          <a14:backgroundMark x1="58724" y1="62744" x2="59766" y2="64844"/>
                          <a14:backgroundMark x1="60221" y1="62158" x2="59701" y2="63916"/>
                          <a14:backgroundMark x1="62500" y1="64990" x2="63021" y2="64795"/>
                          <a14:backgroundMark x1="62174" y1="59912" x2="62500" y2="60352"/>
                          <a14:backgroundMark x1="54427" y1="57373" x2="54427" y2="58105"/>
                          <a14:backgroundMark x1="54427" y1="56885" x2="54622" y2="57617"/>
                          <a14:backgroundMark x1="53581" y1="56055" x2="53060" y2="56348"/>
                          <a14:backgroundMark x1="56836" y1="43945" x2="60091" y2="46533"/>
                          <a14:backgroundMark x1="56706" y1="44141" x2="59245" y2="46143"/>
                          <a14:backgroundMark x1="44466" y1="49023" x2="46810" y2="51221"/>
                          <a14:backgroundMark x1="46029" y1="41357" x2="45703" y2="41113"/>
                          <a14:backgroundMark x1="44010" y1="48730" x2="43880" y2="48145"/>
                          <a14:backgroundMark x1="38932" y1="9521" x2="63281" y2="18652"/>
                          <a14:backgroundMark x1="63281" y1="18652" x2="63672" y2="18994"/>
                          <a14:backgroundMark x1="68945" y1="50684" x2="69401" y2="52002"/>
                          <a14:backgroundMark x1="62174" y1="48291" x2="63672" y2="49072"/>
                          <a14:backgroundMark x1="62305" y1="49316" x2="63932" y2="49170"/>
                          <a14:backgroundMark x1="60026" y1="60547" x2="59440" y2="58691"/>
                          <a14:backgroundMark x1="59505" y1="58301" x2="60417" y2="61035"/>
                          <a14:backgroundMark x1="62826" y1="60742" x2="63672" y2="62646"/>
                          <a14:backgroundMark x1="62630" y1="65771" x2="64909" y2="64697"/>
                          <a14:backgroundMark x1="62305" y1="65430" x2="65169" y2="64697"/>
                          <a14:backgroundMark x1="70052" y1="61035" x2="70833" y2="62402"/>
                          <a14:backgroundMark x1="63346" y1="62549" x2="63672" y2="64209"/>
                          <a14:backgroundMark x1="63281" y1="62695" x2="63672" y2="645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9" t="17977" r="29365" b="29965"/>
            <a:stretch/>
          </p:blipFill>
          <p:spPr>
            <a:xfrm>
              <a:off x="10751578" y="1175300"/>
              <a:ext cx="810345" cy="1380766"/>
            </a:xfrm>
            <a:prstGeom prst="rect">
              <a:avLst/>
            </a:prstGeom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99807817-ABEE-8DEB-F3FF-CB729C3374CB}"/>
                </a:ext>
              </a:extLst>
            </p:cNvPr>
            <p:cNvSpPr/>
            <p:nvPr/>
          </p:nvSpPr>
          <p:spPr>
            <a:xfrm>
              <a:off x="1604682" y="633165"/>
              <a:ext cx="3502720" cy="564743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Meta Quest2</a:t>
              </a:r>
            </a:p>
            <a:p>
              <a:pPr algn="ctr"/>
              <a:endParaRPr kumimoji="1" lang="en-US" altLang="ja-JP" sz="16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  <a:p>
              <a:pPr algn="ctr"/>
              <a:endParaRPr kumimoji="1" lang="ja-JP" altLang="en-US" sz="16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60426426-F5CC-6A80-EEDC-2B9ADBAA86F4}"/>
                </a:ext>
              </a:extLst>
            </p:cNvPr>
            <p:cNvSpPr/>
            <p:nvPr/>
          </p:nvSpPr>
          <p:spPr>
            <a:xfrm>
              <a:off x="1698868" y="1026059"/>
              <a:ext cx="3287051" cy="37012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Meta Browser</a:t>
              </a: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8EFA69E8-A85D-8DA6-0EA5-61DA0AC907C5}"/>
                </a:ext>
              </a:extLst>
            </p:cNvPr>
            <p:cNvSpPr/>
            <p:nvPr/>
          </p:nvSpPr>
          <p:spPr>
            <a:xfrm>
              <a:off x="2107655" y="1448780"/>
              <a:ext cx="2469477" cy="7268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WebRTC SDK</a:t>
              </a:r>
            </a:p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(Sora JavaScript SDK)</a:t>
              </a: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A834517-C462-163C-0876-D162E6482A23}"/>
                </a:ext>
              </a:extLst>
            </p:cNvPr>
            <p:cNvSpPr/>
            <p:nvPr/>
          </p:nvSpPr>
          <p:spPr>
            <a:xfrm>
              <a:off x="1806323" y="2297803"/>
              <a:ext cx="3072141" cy="207147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/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067717C5-AC4D-F6A4-09C9-D028579D9386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 flipH="1">
              <a:off x="2646689" y="2175655"/>
              <a:ext cx="268033" cy="1352675"/>
            </a:xfrm>
            <a:prstGeom prst="straightConnector1">
              <a:avLst/>
            </a:prstGeom>
            <a:ln w="38100">
              <a:solidFill>
                <a:srgbClr val="D29E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図 16" descr="飛行機の模型&#10;&#10;低い精度で自動的に生成された説明">
              <a:extLst>
                <a:ext uri="{FF2B5EF4-FFF2-40B4-BE49-F238E27FC236}">
                  <a16:creationId xmlns:a16="http://schemas.microsoft.com/office/drawing/2014/main" id="{BE1AFAC9-5F9B-D6BD-91AB-53620D1D8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392"/>
            <a:stretch/>
          </p:blipFill>
          <p:spPr>
            <a:xfrm>
              <a:off x="1289933" y="556998"/>
              <a:ext cx="1180764" cy="6664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DD75EA09-3C32-1E04-CDF3-5DF9158A3443}"/>
                    </a:ext>
                  </a:extLst>
                </p:cNvPr>
                <p:cNvSpPr txBox="1"/>
                <p:nvPr/>
              </p:nvSpPr>
              <p:spPr>
                <a:xfrm>
                  <a:off x="8437879" y="3141786"/>
                  <a:ext cx="2570239" cy="9233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rgbClr val="D29E00"/>
                          </a:solidFill>
                          <a:latin typeface="Cambria Math" panose="02040503050406030204" pitchFamily="18" charset="0"/>
                        </a:rPr>
                        <m:t>𝟑𝟔𝟎</m:t>
                      </m:r>
                    </m:oMath>
                  </a14:m>
                  <a:r>
                    <a:rPr kumimoji="1" lang="en-US" altLang="ja-JP" b="1" dirty="0">
                      <a:solidFill>
                        <a:srgbClr val="D29E00"/>
                      </a:solidFill>
                      <a:ea typeface="Meiryo UI" panose="020B0604030504040204" pitchFamily="50" charset="-128"/>
                    </a:rPr>
                    <a:t>° Video</a:t>
                  </a:r>
                </a:p>
                <a:p>
                  <a:pPr algn="ctr"/>
                  <a:r>
                    <a:rPr kumimoji="1" lang="en-US" altLang="ja-JP" b="1" dirty="0">
                      <a:solidFill>
                        <a:srgbClr val="D29E00"/>
                      </a:solidFill>
                      <a:ea typeface="Meiryo UI" panose="020B0604030504040204" pitchFamily="50" charset="-128"/>
                    </a:rPr>
                    <a:t>(WebRTC)</a:t>
                  </a:r>
                </a:p>
                <a:p>
                  <a:pPr algn="ctr"/>
                  <a:r>
                    <a:rPr kumimoji="1" lang="en-US" altLang="ja-JP" b="1" dirty="0">
                      <a:solidFill>
                        <a:srgbClr val="D29E00"/>
                      </a:solidFill>
                      <a:ea typeface="Meiryo UI" panose="020B0604030504040204" pitchFamily="50" charset="-128"/>
                    </a:rPr>
                    <a:t>4K 30FPS H.264</a:t>
                  </a:r>
                  <a:endParaRPr kumimoji="1" lang="ja-JP" altLang="en-US" b="1" dirty="0">
                    <a:solidFill>
                      <a:srgbClr val="D29E00"/>
                    </a:solidFill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DD75EA09-3C32-1E04-CDF3-5DF9158A34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879" y="3141786"/>
                  <a:ext cx="2570239" cy="923330"/>
                </a:xfrm>
                <a:prstGeom prst="rect">
                  <a:avLst/>
                </a:prstGeom>
                <a:blipFill>
                  <a:blip r:embed="rId5"/>
                  <a:stretch>
                    <a:fillRect t="-3311" b="-1059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39623DC6-B87E-E5F7-EBF2-D7306A2C3F12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3715703" y="2194561"/>
              <a:ext cx="338417" cy="1333769"/>
            </a:xfrm>
            <a:prstGeom prst="straightConnector1">
              <a:avLst/>
            </a:prstGeom>
            <a:ln w="38100">
              <a:solidFill>
                <a:srgbClr val="D29E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0E762801-7385-519B-BFEA-5EC294089256}"/>
                </a:ext>
              </a:extLst>
            </p:cNvPr>
            <p:cNvSpPr txBox="1"/>
            <p:nvPr/>
          </p:nvSpPr>
          <p:spPr>
            <a:xfrm>
              <a:off x="1880315" y="2542169"/>
              <a:ext cx="2924155" cy="8002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ja-JP" sz="1400" b="1" i="0" dirty="0">
                <a:solidFill>
                  <a:srgbClr val="202122"/>
                </a:solidFill>
                <a:effectLst/>
              </a:endParaRPr>
            </a:p>
            <a:p>
              <a:pPr algn="ctr"/>
              <a:r>
                <a:rPr lang="en-US" altLang="ja-JP" sz="1600" b="1" i="0" dirty="0">
                  <a:solidFill>
                    <a:srgbClr val="202122"/>
                  </a:solidFill>
                  <a:effectLst/>
                </a:rPr>
                <a:t>Real time 3D engine</a:t>
              </a:r>
            </a:p>
            <a:p>
              <a:pPr algn="ctr"/>
              <a:r>
                <a:rPr lang="en-US" altLang="ja-JP" sz="1600" b="1" i="0" dirty="0">
                  <a:solidFill>
                    <a:srgbClr val="202122"/>
                  </a:solidFill>
                  <a:effectLst/>
                </a:rPr>
                <a:t>using a JavaScript library</a:t>
              </a:r>
              <a:endParaRPr kumimoji="1" lang="ja-JP" altLang="en-US" sz="1600" b="1" dirty="0"/>
            </a:p>
          </p:txBody>
        </p:sp>
        <p:pic>
          <p:nvPicPr>
            <p:cNvPr id="23" name="グラフィックス 22">
              <a:extLst>
                <a:ext uri="{FF2B5EF4-FFF2-40B4-BE49-F238E27FC236}">
                  <a16:creationId xmlns:a16="http://schemas.microsoft.com/office/drawing/2014/main" id="{89147D66-361A-91A7-0DA0-057AC775B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34618" y="2305069"/>
              <a:ext cx="1815550" cy="564699"/>
            </a:xfrm>
            <a:prstGeom prst="rect">
              <a:avLst/>
            </a:prstGeom>
          </p:spPr>
        </p:pic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21956221-B0C8-A2AE-B1E0-2998AE54ADF6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 flipH="1">
              <a:off x="10009287" y="1607408"/>
              <a:ext cx="11885" cy="209829"/>
            </a:xfrm>
            <a:prstGeom prst="straightConnector1">
              <a:avLst/>
            </a:prstGeom>
            <a:ln w="38100">
              <a:solidFill>
                <a:srgbClr val="D29E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6E742F-39A5-13C6-287D-09F7AC8D6895}"/>
                </a:ext>
              </a:extLst>
            </p:cNvPr>
            <p:cNvSpPr/>
            <p:nvPr/>
          </p:nvSpPr>
          <p:spPr>
            <a:xfrm>
              <a:off x="8459467" y="4127898"/>
              <a:ext cx="2907993" cy="216547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Wheeled robot</a:t>
              </a:r>
              <a:endParaRPr kumimoji="1" lang="en-US" altLang="ja-JP" sz="16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  <a:p>
              <a:pPr algn="ctr"/>
              <a:endParaRPr kumimoji="1" lang="ja-JP" altLang="en-US" sz="16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C7760193-B712-33A1-4393-9BEFECEC199A}"/>
                </a:ext>
              </a:extLst>
            </p:cNvPr>
            <p:cNvSpPr/>
            <p:nvPr/>
          </p:nvSpPr>
          <p:spPr>
            <a:xfrm>
              <a:off x="9041715" y="5177567"/>
              <a:ext cx="1451789" cy="5402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Sensor PC</a:t>
              </a:r>
            </a:p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(Jetson NX)</a:t>
              </a: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99F46818-3118-3CA0-AF1F-CCCA399671AD}"/>
                </a:ext>
              </a:extLst>
            </p:cNvPr>
            <p:cNvSpPr/>
            <p:nvPr/>
          </p:nvSpPr>
          <p:spPr>
            <a:xfrm>
              <a:off x="8858491" y="4474085"/>
              <a:ext cx="1809354" cy="5402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360°4K Camera</a:t>
              </a:r>
            </a:p>
            <a:p>
              <a:pPr algn="ctr"/>
              <a:r>
                <a:rPr kumimoji="1" lang="en-US" altLang="ja-JP" sz="14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(THETA Z1)</a:t>
              </a:r>
            </a:p>
          </p:txBody>
        </p: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2A4DEB52-B70A-EAD0-500C-393F14923C20}"/>
                </a:ext>
              </a:extLst>
            </p:cNvPr>
            <p:cNvCxnSpPr>
              <a:cxnSpLocks/>
              <a:stCxn id="28" idx="2"/>
              <a:endCxn id="27" idx="0"/>
            </p:cNvCxnSpPr>
            <p:nvPr/>
          </p:nvCxnSpPr>
          <p:spPr>
            <a:xfrm>
              <a:off x="9763168" y="5014348"/>
              <a:ext cx="4442" cy="163219"/>
            </a:xfrm>
            <a:prstGeom prst="straightConnector1">
              <a:avLst/>
            </a:prstGeom>
            <a:ln w="38100">
              <a:solidFill>
                <a:srgbClr val="D29E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1" name="図 30" descr="屋外, 道路, 草, 自然 が含まれている画像&#10;&#10;自動的に生成された説明">
              <a:extLst>
                <a:ext uri="{FF2B5EF4-FFF2-40B4-BE49-F238E27FC236}">
                  <a16:creationId xmlns:a16="http://schemas.microsoft.com/office/drawing/2014/main" id="{2AC30B5C-AF8E-BBFA-6C87-2CB492809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031" y="3528330"/>
              <a:ext cx="1357316" cy="764284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3FB1F4B2-A584-8CF9-FC5A-4E108C11A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462" y="3528330"/>
              <a:ext cx="1357316" cy="764284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8059856F-9A3B-9B8A-B36E-5A126BC49766}"/>
                </a:ext>
              </a:extLst>
            </p:cNvPr>
            <p:cNvGrpSpPr/>
            <p:nvPr/>
          </p:nvGrpSpPr>
          <p:grpSpPr>
            <a:xfrm>
              <a:off x="5457686" y="643013"/>
              <a:ext cx="2344979" cy="1462656"/>
              <a:chOff x="4402539" y="1261220"/>
              <a:chExt cx="2415995" cy="1876194"/>
            </a:xfrm>
          </p:grpSpPr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58A2500D-E4A6-A260-FF14-01A2ABF71696}"/>
                  </a:ext>
                </a:extLst>
              </p:cNvPr>
              <p:cNvSpPr/>
              <p:nvPr/>
            </p:nvSpPr>
            <p:spPr>
              <a:xfrm>
                <a:off x="4402539" y="1261220"/>
                <a:ext cx="2415995" cy="187619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Cloud SFU Server </a:t>
                </a:r>
                <a:r>
                  <a:rPr kumimoji="1" lang="en-US" altLang="ja-JP" sz="1400" b="1" dirty="0">
                    <a:solidFill>
                      <a:schemeClr val="tx1"/>
                    </a:solidFill>
                    <a:ea typeface="游明朝" panose="02020400000000000000" pitchFamily="18" charset="-128"/>
                    <a:cs typeface="Times New Roman" panose="02020603050405020304" pitchFamily="18" charset="0"/>
                  </a:rPr>
                  <a:t>(Sora, Ubuntu, Azure)</a:t>
                </a:r>
              </a:p>
              <a:p>
                <a:pPr algn="ctr"/>
                <a:endParaRPr kumimoji="1" lang="en-US" altLang="ja-JP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  <a:p>
                <a:pPr algn="ctr"/>
                <a:endParaRPr kumimoji="1" lang="ja-JP" altLang="en-US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8" name="図 37" descr="アイコン&#10;&#10;自動的に生成された説明">
                <a:extLst>
                  <a:ext uri="{FF2B5EF4-FFF2-40B4-BE49-F238E27FC236}">
                    <a16:creationId xmlns:a16="http://schemas.microsoft.com/office/drawing/2014/main" id="{5F927660-5D18-33F7-FC06-7B11D0E8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8388" y="2436664"/>
                <a:ext cx="667710" cy="623846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3DD3FC6C-7D7E-5E26-E596-7854C244D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7132" y="1598807"/>
              <a:ext cx="864000" cy="0"/>
            </a:xfrm>
            <a:prstGeom prst="straightConnector1">
              <a:avLst/>
            </a:prstGeom>
            <a:ln w="38100">
              <a:solidFill>
                <a:srgbClr val="D29E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CF38FC13-F6B1-0D47-3B14-7AE4A98A7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7215" y="5321667"/>
              <a:ext cx="910357" cy="671063"/>
            </a:xfrm>
            <a:prstGeom prst="rect">
              <a:avLst/>
            </a:prstGeom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B9361E3C-DD97-8261-F026-8EB19C6F6BC7}"/>
                </a:ext>
              </a:extLst>
            </p:cNvPr>
            <p:cNvSpPr/>
            <p:nvPr/>
          </p:nvSpPr>
          <p:spPr>
            <a:xfrm>
              <a:off x="1993572" y="4961072"/>
              <a:ext cx="2697643" cy="11270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Web XR input device</a:t>
              </a:r>
              <a:endParaRPr kumimoji="1" lang="en-US" altLang="ja-JP" sz="16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  <a:p>
              <a:pPr algn="ctr"/>
              <a:endParaRPr kumimoji="1" lang="en-US" altLang="ja-JP" sz="16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  <a:p>
              <a:pPr algn="ctr"/>
              <a:endParaRPr kumimoji="1" lang="ja-JP" altLang="en-US" sz="1600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E1D955F1-F9BB-D120-EC31-4A08FBB05B3B}"/>
                </a:ext>
              </a:extLst>
            </p:cNvPr>
            <p:cNvCxnSpPr>
              <a:cxnSpLocks/>
            </p:cNvCxnSpPr>
            <p:nvPr/>
          </p:nvCxnSpPr>
          <p:spPr>
            <a:xfrm>
              <a:off x="4579335" y="1785304"/>
              <a:ext cx="900000" cy="15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コネクタ: カギ線 34">
              <a:extLst>
                <a:ext uri="{FF2B5EF4-FFF2-40B4-BE49-F238E27FC236}">
                  <a16:creationId xmlns:a16="http://schemas.microsoft.com/office/drawing/2014/main" id="{6B894DFF-5F95-1EA6-E229-9F40035D682C}"/>
                </a:ext>
              </a:extLst>
            </p:cNvPr>
            <p:cNvCxnSpPr>
              <a:cxnSpLocks/>
              <a:stCxn id="14" idx="1"/>
              <a:endCxn id="11" idx="1"/>
            </p:cNvCxnSpPr>
            <p:nvPr/>
          </p:nvCxnSpPr>
          <p:spPr>
            <a:xfrm rot="10800000" flipV="1">
              <a:off x="1993573" y="1812217"/>
              <a:ext cx="114083" cy="3712403"/>
            </a:xfrm>
            <a:prstGeom prst="bentConnector3">
              <a:avLst>
                <a:gd name="adj1" fmla="val 536122"/>
              </a:avLst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635FFE76-ADE7-CD90-EB88-00C8D9B53E82}"/>
                </a:ext>
              </a:extLst>
            </p:cNvPr>
            <p:cNvSpPr/>
            <p:nvPr/>
          </p:nvSpPr>
          <p:spPr>
            <a:xfrm>
              <a:off x="8806892" y="2570460"/>
              <a:ext cx="2424833" cy="43321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Leg Controller Board</a:t>
              </a: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95CF679B-82B7-9BF3-7B1C-559D533880BE}"/>
                </a:ext>
              </a:extLst>
            </p:cNvPr>
            <p:cNvSpPr/>
            <p:nvPr/>
          </p:nvSpPr>
          <p:spPr>
            <a:xfrm>
              <a:off x="5433049" y="3340118"/>
              <a:ext cx="2355410" cy="28847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ja-JP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Walking Display</a:t>
              </a:r>
            </a:p>
            <a:p>
              <a:pPr algn="ctr"/>
              <a:endParaRPr kumimoji="1" lang="en-US" altLang="ja-JP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  <a:p>
              <a:pPr algn="ctr"/>
              <a:endParaRPr kumimoji="1" lang="en-US" altLang="ja-JP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  <a:p>
              <a:pPr algn="ctr"/>
              <a:endParaRPr kumimoji="1" lang="ja-JP" altLang="en-US" b="1" dirty="0">
                <a:solidFill>
                  <a:schemeClr val="tx1"/>
                </a:solidFill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C5B979FB-45C0-288D-A15E-23AE4E69C3D4}"/>
                </a:ext>
              </a:extLst>
            </p:cNvPr>
            <p:cNvSpPr/>
            <p:nvPr/>
          </p:nvSpPr>
          <p:spPr>
            <a:xfrm>
              <a:off x="5531734" y="4061637"/>
              <a:ext cx="2171786" cy="132196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ja-JP" sz="2000" b="1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6972109-8856-4478-C5F1-894896BF1E6F}"/>
                </a:ext>
              </a:extLst>
            </p:cNvPr>
            <p:cNvSpPr/>
            <p:nvPr/>
          </p:nvSpPr>
          <p:spPr>
            <a:xfrm>
              <a:off x="5694608" y="4742230"/>
              <a:ext cx="1891078" cy="50911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400" b="1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Unity Sora SDK</a:t>
              </a:r>
            </a:p>
            <a:p>
              <a:pPr algn="ctr"/>
              <a:r>
                <a:rPr lang="en-US" altLang="ja-JP" sz="1400" b="1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(WebRTC SDK)</a:t>
              </a: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D2DF383E-7C6E-88FA-B656-A35A6ABD247D}"/>
                </a:ext>
              </a:extLst>
            </p:cNvPr>
            <p:cNvSpPr/>
            <p:nvPr/>
          </p:nvSpPr>
          <p:spPr>
            <a:xfrm>
              <a:off x="5970838" y="5625395"/>
              <a:ext cx="1352189" cy="50989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200" b="1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Controller</a:t>
              </a:r>
            </a:p>
            <a:p>
              <a:pPr algn="ctr"/>
              <a:r>
                <a:rPr lang="en-US" altLang="ja-JP" sz="1200" b="1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EPOS4, ESP32</a:t>
              </a:r>
            </a:p>
          </p:txBody>
        </p:sp>
        <p:pic>
          <p:nvPicPr>
            <p:cNvPr id="72" name="図 71" descr="家具, テーブル, チェアー, コンピュータ が含まれている画像&#10;&#10;自動的に生成された説明">
              <a:extLst>
                <a:ext uri="{FF2B5EF4-FFF2-40B4-BE49-F238E27FC236}">
                  <a16:creationId xmlns:a16="http://schemas.microsoft.com/office/drawing/2014/main" id="{949187D2-93D9-95CD-8919-4AD808FDF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982" b="97821" l="8050" r="91837">
                          <a14:foregroundMark x1="70454" y1="10026" x2="80385" y2="6881"/>
                          <a14:foregroundMark x1="80385" y1="6881" x2="89342" y2="11353"/>
                          <a14:foregroundMark x1="89342" y1="11353" x2="88889" y2="13532"/>
                          <a14:foregroundMark x1="72044" y1="5454" x2="78114" y2="3605"/>
                          <a14:foregroundMark x1="82063" y1="3978" x2="83447" y2="4702"/>
                          <a14:foregroundMark x1="92404" y1="5505" x2="92095" y2="20701"/>
                          <a14:foregroundMark x1="47506" y1="34174" x2="47506" y2="34174"/>
                          <a14:foregroundMark x1="47506" y1="34748" x2="47506" y2="34748"/>
                          <a14:foregroundMark x1="47506" y1="34862" x2="47506" y2="34862"/>
                          <a14:foregroundMark x1="47166" y1="34633" x2="47166" y2="34633"/>
                          <a14:foregroundMark x1="47052" y1="34748" x2="47052" y2="34748"/>
                          <a14:foregroundMark x1="47392" y1="33945" x2="47279" y2="34862"/>
                          <a14:foregroundMark x1="47506" y1="33601" x2="47392" y2="34289"/>
                          <a14:foregroundMark x1="47279" y1="34748" x2="47732" y2="35321"/>
                          <a14:foregroundMark x1="50227" y1="46904" x2="50227" y2="46904"/>
                          <a14:foregroundMark x1="20068" y1="65138" x2="20068" y2="65138"/>
                          <a14:foregroundMark x1="27778" y1="63876" x2="27778" y2="63876"/>
                          <a14:foregroundMark x1="28005" y1="62729" x2="28005" y2="62729"/>
                          <a14:foregroundMark x1="8617" y1="67775" x2="8617" y2="67775"/>
                          <a14:foregroundMark x1="8050" y1="67661" x2="8050" y2="67661"/>
                          <a14:foregroundMark x1="26871" y1="91055" x2="26871" y2="91055"/>
                          <a14:foregroundMark x1="33333" y1="77408" x2="33333" y2="77408"/>
                          <a14:foregroundMark x1="22131" y1="93530" x2="27778" y2="97936"/>
                          <a14:foregroundMark x1="36453" y1="96148" x2="46145" y2="94151"/>
                          <a14:foregroundMark x1="27778" y1="97936" x2="30458" y2="97384"/>
                          <a14:foregroundMark x1="46145" y1="94151" x2="53175" y2="89564"/>
                          <a14:foregroundMark x1="22676" y1="96789" x2="30303" y2="97657"/>
                          <a14:foregroundMark x1="50113" y1="42775" x2="50113" y2="42775"/>
                          <a14:foregroundMark x1="51020" y1="39220" x2="51093" y2="48319"/>
                          <a14:foregroundMark x1="52608" y1="43349" x2="51701" y2="52523"/>
                          <a14:foregroundMark x1="51701" y1="52294" x2="51927" y2="52523"/>
                          <a14:foregroundMark x1="79252" y1="36927" x2="77098" y2="62959"/>
                          <a14:foregroundMark x1="75057" y1="63417" x2="74717" y2="67775"/>
                          <a14:foregroundMark x1="71655" y1="64450" x2="71429" y2="66743"/>
                          <a14:foregroundMark x1="73016" y1="73968" x2="73016" y2="73968"/>
                          <a14:foregroundMark x1="75170" y1="75459" x2="75170" y2="75459"/>
                          <a14:foregroundMark x1="71429" y1="80619" x2="71429" y2="80619"/>
                          <a14:foregroundMark x1="73416" y1="81597" x2="75510" y2="79243"/>
                          <a14:foregroundMark x1="71429" y1="83830" x2="73362" y2="81657"/>
                          <a14:foregroundMark x1="76871" y1="76376" x2="77891" y2="75000"/>
                          <a14:foregroundMark x1="78458" y1="74083" x2="76417" y2="79702"/>
                          <a14:foregroundMark x1="76190" y1="79817" x2="75432" y2="80583"/>
                          <a14:foregroundMark x1="70748" y1="78670" x2="70975" y2="75459"/>
                          <a14:foregroundMark x1="70295" y1="76376" x2="69955" y2="79587"/>
                          <a14:foregroundMark x1="69615" y1="75573" x2="75397" y2="73509"/>
                          <a14:foregroundMark x1="71315" y1="75344" x2="69728" y2="75115"/>
                          <a14:foregroundMark x1="69728" y1="75344" x2="79025" y2="73509"/>
                          <a14:foregroundMark x1="75737" y1="74656" x2="69728" y2="75344"/>
                          <a14:foregroundMark x1="69728" y1="75229" x2="69274" y2="75688"/>
                          <a14:foregroundMark x1="68821" y1="68807" x2="68934" y2="66743"/>
                          <a14:foregroundMark x1="69048" y1="66055" x2="69161" y2="66284"/>
                          <a14:foregroundMark x1="69161" y1="66628" x2="69048" y2="67775"/>
                          <a14:foregroundMark x1="68934" y1="44151" x2="69161" y2="45413"/>
                          <a14:foregroundMark x1="69274" y1="44151" x2="69274" y2="44839"/>
                          <a14:foregroundMark x1="69274" y1="43807" x2="69274" y2="44839"/>
                          <a14:foregroundMark x1="53175" y1="64450" x2="53175" y2="64450"/>
                          <a14:foregroundMark x1="53855" y1="64679" x2="58277" y2="68005"/>
                          <a14:foregroundMark x1="58503" y1="69037" x2="59751" y2="71674"/>
                          <a14:foregroundMark x1="61224" y1="66743" x2="61905" y2="65940"/>
                          <a14:foregroundMark x1="61905" y1="65826" x2="61905" y2="65826"/>
                          <a14:foregroundMark x1="59637" y1="70757" x2="59410" y2="73739"/>
                          <a14:foregroundMark x1="57483" y1="71330" x2="57710" y2="68234"/>
                          <a14:backgroundMark x1="67914" y1="5275" x2="67914" y2="5275"/>
                          <a14:backgroundMark x1="71429" y1="1835" x2="63265" y2="5505"/>
                          <a14:backgroundMark x1="63265" y1="5505" x2="62812" y2="5963"/>
                          <a14:backgroundMark x1="71202" y1="2867" x2="64399" y2="9862"/>
                          <a14:backgroundMark x1="64399" y1="9862" x2="64399" y2="9862"/>
                          <a14:backgroundMark x1="70975" y1="4014" x2="65533" y2="12271"/>
                          <a14:backgroundMark x1="68707" y1="7913" x2="66100" y2="14335"/>
                          <a14:backgroundMark x1="65193" y1="17431" x2="66440" y2="11812"/>
                          <a14:backgroundMark x1="46185" y1="33381" x2="54082" y2="26491"/>
                          <a14:backgroundMark x1="45275" y1="34174" x2="45504" y2="33974"/>
                          <a14:backgroundMark x1="54082" y1="26491" x2="54195" y2="26147"/>
                          <a14:backgroundMark x1="53968" y1="29358" x2="63039" y2="27752"/>
                          <a14:backgroundMark x1="47426" y1="35530" x2="48413" y2="42431"/>
                          <a14:backgroundMark x1="47052" y1="32913" x2="47142" y2="33540"/>
                          <a14:backgroundMark x1="48361" y1="42775" x2="48186" y2="43922"/>
                          <a14:backgroundMark x1="48413" y1="42431" x2="48361" y2="42775"/>
                          <a14:backgroundMark x1="47506" y1="48280" x2="47506" y2="48280"/>
                          <a14:backgroundMark x1="46712" y1="53096" x2="46712" y2="53096"/>
                          <a14:backgroundMark x1="47732" y1="48280" x2="46599" y2="51261"/>
                          <a14:backgroundMark x1="47392" y1="54472" x2="45578" y2="58028"/>
                          <a14:backgroundMark x1="41043" y1="61009" x2="31746" y2="62385"/>
                          <a14:backgroundMark x1="31746" y1="62385" x2="25397" y2="59289"/>
                          <a14:backgroundMark x1="18594" y1="59060" x2="23243" y2="62729"/>
                          <a14:backgroundMark x1="7596" y1="66170" x2="10431" y2="64794"/>
                          <a14:backgroundMark x1="7483" y1="69725" x2="19501" y2="91055"/>
                          <a14:backgroundMark x1="29365" y1="99312" x2="61565" y2="93578"/>
                          <a14:backgroundMark x1="62358" y1="39908" x2="63946" y2="48394"/>
                          <a14:backgroundMark x1="53255" y1="53423" x2="52608" y2="60665"/>
                          <a14:backgroundMark x1="54422" y1="40367" x2="54263" y2="42143"/>
                          <a14:backgroundMark x1="52608" y1="60665" x2="54875" y2="63417"/>
                          <a14:backgroundMark x1="78806" y1="73900" x2="79138" y2="73853"/>
                          <a14:backgroundMark x1="79138" y1="73853" x2="80045" y2="74197"/>
                          <a14:backgroundMark x1="57649" y1="69422" x2="57368" y2="68861"/>
                          <a14:backgroundMark x1="52953" y1="52649" x2="52834" y2="53555"/>
                          <a14:backgroundMark x1="54649" y1="39794" x2="54160" y2="43505"/>
                          <a14:backgroundMark x1="70295" y1="37271" x2="76336" y2="42929"/>
                          <a14:backgroundMark x1="76279" y1="43624" x2="74830" y2="50115"/>
                          <a14:backgroundMark x1="76304" y1="38532" x2="75964" y2="42890"/>
                          <a14:backgroundMark x1="73583" y1="37271" x2="76833" y2="36931"/>
                          <a14:backgroundMark x1="69935" y1="45272" x2="69728" y2="47248"/>
                          <a14:backgroundMark x1="70522" y1="39679" x2="70089" y2="43807"/>
                          <a14:backgroundMark x1="69841" y1="46101" x2="69501" y2="49312"/>
                          <a14:backgroundMark x1="69841" y1="51606" x2="69274" y2="57569"/>
                          <a14:backgroundMark x1="74603" y1="51147" x2="73923" y2="58028"/>
                          <a14:backgroundMark x1="69161" y1="58945" x2="68707" y2="64220"/>
                          <a14:backgroundMark x1="83107" y1="39908" x2="81179" y2="63073"/>
                          <a14:backgroundMark x1="80726" y1="2867" x2="80726" y2="2867"/>
                          <a14:backgroundMark x1="80726" y1="3440" x2="80726" y2="3440"/>
                          <a14:backgroundMark x1="80159" y1="3326" x2="80159" y2="3326"/>
                          <a14:backgroundMark x1="78458" y1="3096" x2="81519" y2="3440"/>
                          <a14:backgroundMark x1="81519" y1="3670" x2="82200" y2="3784"/>
                          <a14:backgroundMark x1="85828" y1="2523" x2="85828" y2="2523"/>
                          <a14:backgroundMark x1="95805" y1="24541" x2="93197" y2="36927"/>
                          <a14:backgroundMark x1="93197" y1="36927" x2="92630" y2="37959"/>
                          <a14:backgroundMark x1="95011" y1="27638" x2="92063" y2="38647"/>
                          <a14:backgroundMark x1="96372" y1="25573" x2="91497" y2="38303"/>
                          <a14:backgroundMark x1="94104" y1="26491" x2="91383" y2="37271"/>
                          <a14:backgroundMark x1="91497" y1="32110" x2="93991" y2="22706"/>
                          <a14:backgroundMark x1="93991" y1="22706" x2="94785" y2="21445"/>
                          <a14:backgroundMark x1="94558" y1="20872" x2="91043" y2="32913"/>
                          <a14:backgroundMark x1="90930" y1="33028" x2="94558" y2="19037"/>
                          <a14:backgroundMark x1="94104" y1="20872" x2="94104" y2="20872"/>
                          <a14:backgroundMark x1="92630" y1="22821" x2="92063" y2="28440"/>
                          <a14:backgroundMark x1="92063" y1="27179" x2="90136" y2="33028"/>
                          <a14:backgroundMark x1="91043" y1="29128" x2="93197" y2="21789"/>
                          <a14:backgroundMark x1="92744" y1="25115" x2="92744" y2="25229"/>
                          <a14:backgroundMark x1="92857" y1="22936" x2="94104" y2="17890"/>
                          <a14:backgroundMark x1="92063" y1="25229" x2="94444" y2="16514"/>
                          <a14:backgroundMark x1="94444" y1="16514" x2="94558" y2="16284"/>
                          <a14:backgroundMark x1="19274" y1="91514" x2="20635" y2="98394"/>
                          <a14:backgroundMark x1="55102" y1="93922" x2="65079" y2="91972"/>
                          <a14:backgroundMark x1="60771" y1="92431" x2="68707" y2="89220"/>
                          <a14:backgroundMark x1="68707" y1="89220" x2="70295" y2="87729"/>
                          <a14:backgroundMark x1="63832" y1="90711" x2="70975" y2="85092"/>
                          <a14:backgroundMark x1="67574" y1="88073" x2="73469" y2="84518"/>
                          <a14:backgroundMark x1="70068" y1="86353" x2="76531" y2="83257"/>
                          <a14:backgroundMark x1="72222" y1="85780" x2="78912" y2="82339"/>
                          <a14:backgroundMark x1="71202" y1="86009" x2="76417" y2="82339"/>
                          <a14:backgroundMark x1="72336" y1="83830" x2="76757" y2="81537"/>
                          <a14:backgroundMark x1="63379" y1="50459" x2="62698" y2="52982"/>
                          <a14:backgroundMark x1="53855" y1="48280" x2="54195" y2="50917"/>
                          <a14:backgroundMark x1="62812" y1="54014" x2="62812" y2="54817"/>
                          <a14:backgroundMark x1="62585" y1="57110" x2="62585" y2="58142"/>
                          <a14:backgroundMark x1="62585" y1="62844" x2="62358" y2="637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1949" y="2499839"/>
              <a:ext cx="1235511" cy="1221502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1EB218A4-00D8-E62A-4147-A90544D1975C}"/>
                </a:ext>
              </a:extLst>
            </p:cNvPr>
            <p:cNvCxnSpPr>
              <a:cxnSpLocks/>
              <a:stCxn id="66" idx="1"/>
              <a:endCxn id="37" idx="2"/>
            </p:cNvCxnSpPr>
            <p:nvPr/>
          </p:nvCxnSpPr>
          <p:spPr>
            <a:xfrm rot="10800000" flipH="1">
              <a:off x="5694608" y="2105670"/>
              <a:ext cx="935568" cy="2891119"/>
            </a:xfrm>
            <a:prstGeom prst="bentConnector4">
              <a:avLst>
                <a:gd name="adj1" fmla="val -42640"/>
                <a:gd name="adj2" fmla="val 59983"/>
              </a:avLst>
            </a:prstGeom>
            <a:ln w="3810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線矢印コネクタ 110">
              <a:extLst>
                <a:ext uri="{FF2B5EF4-FFF2-40B4-BE49-F238E27FC236}">
                  <a16:creationId xmlns:a16="http://schemas.microsoft.com/office/drawing/2014/main" id="{6334A0E3-DB99-5E8E-ECBB-A41FE214DF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63392" y="2400910"/>
              <a:ext cx="1" cy="1828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線矢印コネクタ 116">
              <a:extLst>
                <a:ext uri="{FF2B5EF4-FFF2-40B4-BE49-F238E27FC236}">
                  <a16:creationId xmlns:a16="http://schemas.microsoft.com/office/drawing/2014/main" id="{8B27D19F-1A02-C780-94D3-2027D4CC6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4318" y="2377201"/>
              <a:ext cx="0" cy="18000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コネクタ: カギ線 121">
              <a:extLst>
                <a:ext uri="{FF2B5EF4-FFF2-40B4-BE49-F238E27FC236}">
                  <a16:creationId xmlns:a16="http://schemas.microsoft.com/office/drawing/2014/main" id="{EE63C610-26D0-FED9-9368-ADBB6DCE92EE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>
              <a:off x="8230529" y="1797831"/>
              <a:ext cx="811186" cy="3649868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1" name="テキスト ボックス 150">
              <a:extLst>
                <a:ext uri="{FF2B5EF4-FFF2-40B4-BE49-F238E27FC236}">
                  <a16:creationId xmlns:a16="http://schemas.microsoft.com/office/drawing/2014/main" id="{70997039-739A-D7FB-B50A-BE91D65AC43D}"/>
                </a:ext>
              </a:extLst>
            </p:cNvPr>
            <p:cNvSpPr txBox="1"/>
            <p:nvPr/>
          </p:nvSpPr>
          <p:spPr>
            <a:xfrm>
              <a:off x="4951317" y="2664337"/>
              <a:ext cx="18573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accent1"/>
                  </a:solidFill>
                </a:rPr>
                <a:t>Robot Speed</a:t>
              </a:r>
            </a:p>
            <a:p>
              <a:pPr algn="ctr"/>
              <a:r>
                <a:rPr kumimoji="1" lang="en-US" altLang="ja-JP" sz="1600" b="1" dirty="0">
                  <a:solidFill>
                    <a:schemeClr val="accent1"/>
                  </a:solidFill>
                </a:rPr>
                <a:t>(WebRTC)</a:t>
              </a:r>
              <a:endParaRPr kumimoji="1" lang="ja-JP" alt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:a16="http://schemas.microsoft.com/office/drawing/2014/main" id="{619EB2B5-4D35-7A0A-6828-526ECF179A67}"/>
                </a:ext>
              </a:extLst>
            </p:cNvPr>
            <p:cNvSpPr/>
            <p:nvPr/>
          </p:nvSpPr>
          <p:spPr>
            <a:xfrm>
              <a:off x="8523627" y="5893358"/>
              <a:ext cx="2779672" cy="33684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Wheel Controller Board</a:t>
              </a:r>
            </a:p>
          </p:txBody>
        </p:sp>
        <p:cxnSp>
          <p:nvCxnSpPr>
            <p:cNvPr id="160" name="直線矢印コネクタ 159">
              <a:extLst>
                <a:ext uri="{FF2B5EF4-FFF2-40B4-BE49-F238E27FC236}">
                  <a16:creationId xmlns:a16="http://schemas.microsoft.com/office/drawing/2014/main" id="{33BD17C1-D8BC-2765-549E-ECE57A97C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226" y="5717830"/>
              <a:ext cx="0" cy="18000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直線矢印コネクタ 160">
              <a:extLst>
                <a:ext uri="{FF2B5EF4-FFF2-40B4-BE49-F238E27FC236}">
                  <a16:creationId xmlns:a16="http://schemas.microsoft.com/office/drawing/2014/main" id="{9C05046E-78E9-6497-90BD-FAE6944627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3714" y="5721832"/>
              <a:ext cx="1" cy="1828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コネクタ: カギ線 171">
              <a:extLst>
                <a:ext uri="{FF2B5EF4-FFF2-40B4-BE49-F238E27FC236}">
                  <a16:creationId xmlns:a16="http://schemas.microsoft.com/office/drawing/2014/main" id="{21DA8DC9-1917-86F8-961B-9569E9CE8C1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128716" y="2006395"/>
              <a:ext cx="907646" cy="3587081"/>
            </a:xfrm>
            <a:prstGeom prst="bentConnector2">
              <a:avLst/>
            </a:prstGeom>
            <a:ln w="3810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1" name="テキスト ボックス 200">
              <a:extLst>
                <a:ext uri="{FF2B5EF4-FFF2-40B4-BE49-F238E27FC236}">
                  <a16:creationId xmlns:a16="http://schemas.microsoft.com/office/drawing/2014/main" id="{F4B7E5DA-7B8F-C9F1-DA00-EE9280F91481}"/>
                </a:ext>
              </a:extLst>
            </p:cNvPr>
            <p:cNvSpPr txBox="1"/>
            <p:nvPr/>
          </p:nvSpPr>
          <p:spPr>
            <a:xfrm>
              <a:off x="5063980" y="2042522"/>
              <a:ext cx="14460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rgbClr val="FF0000"/>
                  </a:solidFill>
                  <a:latin typeface="+mn-ea"/>
                </a:rPr>
                <a:t>Stick input</a:t>
              </a:r>
            </a:p>
            <a:p>
              <a:pPr algn="ctr"/>
              <a:r>
                <a:rPr kumimoji="1" lang="en-US" altLang="ja-JP" sz="1600" b="1" dirty="0">
                  <a:solidFill>
                    <a:srgbClr val="FF0000"/>
                  </a:solidFill>
                  <a:latin typeface="+mn-ea"/>
                </a:rPr>
                <a:t>(WebRTC)</a:t>
              </a:r>
              <a:endParaRPr kumimoji="1" lang="ja-JP" altLang="en-US" sz="1600" b="1" dirty="0">
                <a:solidFill>
                  <a:srgbClr val="FF0000"/>
                </a:solidFill>
                <a:latin typeface="+mn-ea"/>
              </a:endParaRPr>
            </a:p>
          </p:txBody>
        </p: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194B1592-F1E1-D4FB-2DE7-54AC4A865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4288" b="96926" l="10000" r="90000">
                          <a14:foregroundMark x1="35614" y1="58495" x2="35614" y2="58495"/>
                          <a14:foregroundMark x1="36273" y1="52670" x2="36273" y2="52670"/>
                          <a14:foregroundMark x1="37886" y1="48867" x2="37886" y2="48867"/>
                          <a14:foregroundMark x1="40318" y1="45995" x2="40318" y2="45995"/>
                          <a14:foregroundMark x1="38295" y1="90939" x2="38295" y2="90939"/>
                          <a14:foregroundMark x1="36909" y1="93892" x2="36909" y2="93892"/>
                          <a14:foregroundMark x1="37386" y1="97006" x2="37386" y2="97006"/>
                          <a14:foregroundMark x1="57659" y1="47451" x2="57659" y2="47451"/>
                          <a14:foregroundMark x1="57727" y1="45550" x2="57727" y2="45550"/>
                          <a14:foregroundMark x1="50023" y1="8010" x2="50023" y2="8010"/>
                          <a14:foregroundMark x1="50205" y1="4288" x2="50205" y2="4288"/>
                          <a14:foregroundMark x1="49682" y1="18608" x2="53591" y2="20429"/>
                          <a14:foregroundMark x1="53591" y1="20429" x2="52955" y2="33050"/>
                          <a14:foregroundMark x1="60818" y1="47896" x2="63750" y2="47654"/>
                          <a14:foregroundMark x1="36818" y1="88066" x2="39455" y2="93204"/>
                          <a14:foregroundMark x1="39455" y1="93204" x2="40705" y2="86489"/>
                          <a14:foregroundMark x1="40705" y1="86489" x2="40705" y2="86489"/>
                          <a14:foregroundMark x1="34250" y1="58859" x2="38682" y2="47047"/>
                          <a14:foregroundMark x1="38682" y1="47047" x2="40773" y2="45429"/>
                          <a14:foregroundMark x1="41455" y1="45631" x2="44614" y2="41222"/>
                          <a14:foregroundMark x1="45523" y1="33819" x2="44932" y2="25769"/>
                          <a14:foregroundMark x1="44932" y1="25769" x2="48795" y2="20024"/>
                          <a14:foregroundMark x1="48795" y1="20024" x2="49045" y2="19984"/>
                          <a14:foregroundMark x1="44591" y1="21157" x2="44636" y2="28722"/>
                          <a14:foregroundMark x1="44636" y1="28722" x2="44909" y2="29814"/>
                          <a14:foregroundMark x1="43886" y1="20833" x2="44250" y2="24595"/>
                          <a14:foregroundMark x1="43750" y1="20833" x2="44114" y2="24838"/>
                          <a14:foregroundMark x1="43682" y1="21278" x2="43750" y2="23018"/>
                          <a14:foregroundMark x1="43659" y1="22896" x2="43909" y2="25000"/>
                          <a14:foregroundMark x1="43682" y1="21521" x2="43818" y2="20712"/>
                          <a14:foregroundMark x1="52477" y1="25405" x2="52273" y2="33576"/>
                          <a14:foregroundMark x1="38727" y1="80663" x2="38795" y2="83940"/>
                          <a14:foregroundMark x1="55136" y1="51254" x2="55318" y2="53115"/>
                          <a14:foregroundMark x1="55295" y1="55663" x2="55023" y2="57160"/>
                          <a14:foregroundMark x1="54705" y1="57362" x2="54364" y2="59223"/>
                          <a14:foregroundMark x1="50818" y1="42880" x2="54591" y2="44013"/>
                          <a14:foregroundMark x1="53091" y1="44134" x2="55000" y2="44579"/>
                          <a14:foregroundMark x1="53409" y1="44377" x2="55136" y2="45591"/>
                          <a14:foregroundMark x1="48932" y1="49595" x2="49068" y2="48827"/>
                          <a14:foregroundMark x1="49364" y1="47937" x2="49636" y2="46723"/>
                          <a14:foregroundMark x1="50091" y1="54207" x2="50705" y2="52710"/>
                          <a14:foregroundMark x1="42705" y1="42799" x2="43250" y2="42152"/>
                          <a14:foregroundMark x1="42750" y1="42193" x2="43045" y2="42071"/>
                          <a14:foregroundMark x1="42545" y1="43406" x2="42545" y2="43123"/>
                          <a14:foregroundMark x1="42636" y1="42638" x2="42636" y2="42961"/>
                          <a14:foregroundMark x1="42841" y1="43163" x2="42591" y2="43042"/>
                          <a14:foregroundMark x1="42205" y1="44620" x2="42897" y2="41845"/>
                          <a14:foregroundMark x1="42610" y1="42348" x2="42545" y2="43608"/>
                          <a14:foregroundMark x1="40568" y1="45672" x2="41477" y2="45267"/>
                          <a14:foregroundMark x1="63682" y1="47937" x2="64841" y2="49070"/>
                          <a14:foregroundMark x1="54023" y1="17799" x2="56364" y2="18568"/>
                          <a14:foregroundMark x1="50470" y1="44697" x2="50045" y2="46561"/>
                          <a14:foregroundMark x1="50659" y1="52791" x2="51409" y2="50809"/>
                          <a14:foregroundMark x1="51455" y1="50890" x2="51977" y2="49555"/>
                          <a14:foregroundMark x1="52114" y1="49838" x2="52386" y2="48989"/>
                          <a14:foregroundMark x1="50932" y1="10518" x2="50932" y2="10518"/>
                          <a14:foregroundMark x1="50864" y1="9749" x2="50864" y2="9749"/>
                          <a14:backgroundMark x1="25318" y1="60316" x2="25318" y2="60316"/>
                          <a14:backgroundMark x1="47409" y1="89887" x2="47409" y2="89887"/>
                          <a14:backgroundMark x1="46886" y1="94175" x2="46886" y2="94175"/>
                          <a14:backgroundMark x1="21045" y1="60194" x2="21045" y2="60194"/>
                          <a14:backgroundMark x1="50409" y1="25769" x2="50409" y2="25769"/>
                          <a14:backgroundMark x1="50295" y1="33374" x2="50227" y2="24434"/>
                          <a14:backgroundMark x1="50227" y1="24434" x2="50432" y2="33172"/>
                          <a14:backgroundMark x1="20205" y1="66262" x2="20227" y2="65939"/>
                          <a14:backgroundMark x1="25500" y1="72613" x2="25500" y2="72613"/>
                          <a14:backgroundMark x1="30477" y1="71238" x2="30659" y2="76294"/>
                          <a14:backgroundMark x1="56045" y1="4531" x2="56114" y2="10599"/>
                          <a14:backgroundMark x1="26909" y1="54571" x2="26364" y2="70186"/>
                          <a14:backgroundMark x1="57795" y1="20024" x2="56614" y2="34911"/>
                          <a14:backgroundMark x1="56614" y1="34911" x2="59273" y2="41828"/>
                          <a14:backgroundMark x1="63884" y1="47268" x2="67023" y2="50971"/>
                          <a14:backgroundMark x1="59273" y1="41828" x2="63506" y2="46822"/>
                          <a14:backgroundMark x1="67023" y1="50971" x2="69023" y2="70793"/>
                          <a14:backgroundMark x1="69023" y1="70793" x2="68727" y2="74595"/>
                          <a14:backgroundMark x1="30068" y1="72249" x2="10818" y2="72371"/>
                          <a14:backgroundMark x1="10818" y1="72371" x2="7705" y2="71481"/>
                          <a14:backgroundMark x1="39659" y1="95955" x2="41727" y2="90008"/>
                          <a14:backgroundMark x1="41727" y1="90008" x2="47091" y2="87662"/>
                          <a14:backgroundMark x1="47091" y1="87662" x2="62341" y2="93406"/>
                          <a14:backgroundMark x1="41864" y1="84951" x2="46932" y2="83617"/>
                          <a14:backgroundMark x1="46932" y1="83617" x2="51795" y2="85154"/>
                          <a14:backgroundMark x1="51795" y1="85154" x2="54864" y2="89684"/>
                          <a14:backgroundMark x1="54864" y1="89684" x2="54864" y2="89806"/>
                          <a14:backgroundMark x1="43955" y1="40817" x2="44727" y2="32565"/>
                          <a14:backgroundMark x1="43685" y1="21278" x2="43409" y2="18285"/>
                          <a14:backgroundMark x1="44727" y1="32565" x2="44501" y2="30117"/>
                          <a14:backgroundMark x1="43409" y1="18285" x2="46591" y2="15332"/>
                          <a14:backgroundMark x1="49045" y1="24879" x2="50568" y2="31675"/>
                          <a14:backgroundMark x1="50568" y1="31675" x2="49364" y2="25081"/>
                          <a14:backgroundMark x1="49364" y1="25081" x2="49932" y2="25040"/>
                          <a14:backgroundMark x1="51182" y1="56270" x2="54205" y2="51173"/>
                          <a14:backgroundMark x1="54205" y1="51173" x2="54773" y2="54328"/>
                          <a14:backgroundMark x1="60386" y1="34021" x2="68227" y2="19660"/>
                          <a14:backgroundMark x1="68227" y1="19660" x2="72477" y2="5704"/>
                          <a14:backgroundMark x1="59114" y1="42557" x2="61705" y2="46521"/>
                          <a14:backgroundMark x1="51045" y1="10356" x2="52659" y2="16424"/>
                          <a14:backgroundMark x1="48636" y1="16586" x2="49273" y2="16707"/>
                          <a14:backgroundMark x1="44909" y1="35558" x2="44364" y2="40534"/>
                          <a14:backgroundMark x1="45023" y1="36165" x2="44932" y2="40008"/>
                          <a14:backgroundMark x1="44818" y1="40251" x2="44682" y2="40453"/>
                          <a14:backgroundMark x1="45273" y1="36327" x2="45295" y2="35801"/>
                          <a14:backgroundMark x1="50864" y1="24960" x2="51000" y2="28074"/>
                          <a14:backgroundMark x1="50136" y1="23584" x2="50818" y2="23503"/>
                          <a14:backgroundMark x1="34409" y1="54976" x2="33068" y2="62581"/>
                          <a14:backgroundMark x1="33068" y1="62581" x2="32955" y2="69377"/>
                          <a14:backgroundMark x1="53477" y1="85720" x2="54500" y2="88026"/>
                          <a14:backgroundMark x1="54000" y1="84911" x2="54273" y2="85841"/>
                          <a14:backgroundMark x1="41682" y1="83010" x2="46114" y2="83131"/>
                          <a14:backgroundMark x1="46114" y1="83131" x2="46205" y2="83091"/>
                          <a14:backgroundMark x1="47318" y1="45267" x2="47432" y2="45995"/>
                          <a14:backgroundMark x1="48614" y1="44539" x2="48500" y2="47735"/>
                          <a14:backgroundMark x1="52977" y1="46157" x2="54000" y2="47492"/>
                          <a14:backgroundMark x1="51841" y1="45146" x2="52568" y2="46036"/>
                          <a14:backgroundMark x1="54068" y1="54288" x2="52500" y2="56472"/>
                          <a14:backgroundMark x1="48932" y1="52387" x2="49500" y2="52913"/>
                          <a14:backgroundMark x1="50864" y1="48584" x2="50500" y2="50647"/>
                          <a14:backgroundMark x1="49341" y1="43932" x2="49273" y2="45024"/>
                          <a14:backgroundMark x1="50977" y1="29248" x2="50955" y2="30178"/>
                          <a14:backgroundMark x1="51386" y1="26173" x2="51432" y2="27549"/>
                          <a14:backgroundMark x1="51023" y1="22856" x2="51182" y2="23018"/>
                          <a14:backgroundMark x1="51409" y1="22937" x2="51409" y2="23422"/>
                          <a14:backgroundMark x1="50500" y1="33576" x2="50341" y2="36286"/>
                          <a14:backgroundMark x1="50432" y1="36448" x2="50386" y2="36934"/>
                          <a14:backgroundMark x1="40909" y1="44782" x2="42477" y2="42031"/>
                          <a14:backgroundMark x1="60227" y1="45591" x2="60841" y2="46278"/>
                          <a14:backgroundMark x1="60205" y1="46197" x2="60545" y2="46238"/>
                          <a14:backgroundMark x1="60273" y1="47128" x2="60523" y2="46521"/>
                          <a14:backgroundMark x1="48364" y1="48948" x2="48227" y2="48989"/>
                          <a14:backgroundMark x1="48227" y1="48989" x2="49023" y2="45955"/>
                          <a14:backgroundMark x1="48977" y1="47532" x2="49614" y2="44660"/>
                          <a14:backgroundMark x1="49591" y1="43811" x2="49682" y2="44903"/>
                          <a14:backgroundMark x1="49727" y1="44053" x2="49636" y2="45267"/>
                          <a14:backgroundMark x1="49932" y1="43851" x2="49841" y2="45024"/>
                          <a14:backgroundMark x1="49841" y1="43770" x2="50136" y2="43689"/>
                          <a14:backgroundMark x1="48886" y1="54207" x2="49341" y2="54167"/>
                          <a14:backgroundMark x1="61182" y1="93002" x2="63932" y2="89968"/>
                          <a14:backgroundMark x1="68136" y1="69134" x2="68114" y2="695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27" r="31481"/>
            <a:stretch/>
          </p:blipFill>
          <p:spPr>
            <a:xfrm>
              <a:off x="10532904" y="4436160"/>
              <a:ext cx="878819" cy="1371670"/>
            </a:xfrm>
            <a:prstGeom prst="rect">
              <a:avLst/>
            </a:prstGeom>
          </p:spPr>
        </p:pic>
        <p:cxnSp>
          <p:nvCxnSpPr>
            <p:cNvPr id="91" name="直線矢印コネクタ 90">
              <a:extLst>
                <a:ext uri="{FF2B5EF4-FFF2-40B4-BE49-F238E27FC236}">
                  <a16:creationId xmlns:a16="http://schemas.microsoft.com/office/drawing/2014/main" id="{EE705B63-105A-432A-D01A-F21E0500054D}"/>
                </a:ext>
              </a:extLst>
            </p:cNvPr>
            <p:cNvCxnSpPr>
              <a:cxnSpLocks/>
              <a:stCxn id="66" idx="2"/>
              <a:endCxn id="68" idx="0"/>
            </p:cNvCxnSpPr>
            <p:nvPr/>
          </p:nvCxnSpPr>
          <p:spPr>
            <a:xfrm>
              <a:off x="6640147" y="5251346"/>
              <a:ext cx="6786" cy="374049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コネクタ: カギ線 105">
              <a:extLst>
                <a:ext uri="{FF2B5EF4-FFF2-40B4-BE49-F238E27FC236}">
                  <a16:creationId xmlns:a16="http://schemas.microsoft.com/office/drawing/2014/main" id="{2B9BCA7C-E6C2-95E0-834E-E62E3388256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787888" y="2023129"/>
              <a:ext cx="1534046" cy="292841"/>
            </a:xfrm>
            <a:prstGeom prst="bentConnector3">
              <a:avLst>
                <a:gd name="adj1" fmla="val 59350"/>
              </a:avLst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コネクタ: カギ線 130">
              <a:extLst>
                <a:ext uri="{FF2B5EF4-FFF2-40B4-BE49-F238E27FC236}">
                  <a16:creationId xmlns:a16="http://schemas.microsoft.com/office/drawing/2014/main" id="{2FB44840-A529-66BE-18DC-EC22F9F7229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787020" y="1562169"/>
              <a:ext cx="1520158" cy="36965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D29E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コネクタ: カギ線 147">
              <a:extLst>
                <a:ext uri="{FF2B5EF4-FFF2-40B4-BE49-F238E27FC236}">
                  <a16:creationId xmlns:a16="http://schemas.microsoft.com/office/drawing/2014/main" id="{50BD795C-8F88-A910-99AB-7279AD3946C5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7779542" y="1802545"/>
              <a:ext cx="1542392" cy="309271"/>
            </a:xfrm>
            <a:prstGeom prst="bentConnector3">
              <a:avLst>
                <a:gd name="adj1" fmla="val 45931"/>
              </a:avLst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" name="図 2" descr="図形 が含まれている画像&#10;&#10;自動的に生成された説明">
              <a:extLst>
                <a:ext uri="{FF2B5EF4-FFF2-40B4-BE49-F238E27FC236}">
                  <a16:creationId xmlns:a16="http://schemas.microsoft.com/office/drawing/2014/main" id="{E13ADD1C-01BE-F3D5-9021-0ACDBDFAF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9140" y="4191358"/>
              <a:ext cx="1258902" cy="437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0911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EEF68212-298D-00B1-9594-2255CD5EDB0D}"/>
              </a:ext>
            </a:extLst>
          </p:cNvPr>
          <p:cNvGrpSpPr/>
          <p:nvPr/>
        </p:nvGrpSpPr>
        <p:grpSpPr>
          <a:xfrm>
            <a:off x="902929" y="-233248"/>
            <a:ext cx="13888173" cy="22272439"/>
            <a:chOff x="902929" y="-233248"/>
            <a:chExt cx="13888173" cy="22272439"/>
          </a:xfrm>
        </p:grpSpPr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F7D920F9-874D-46CA-0D31-2F7E0714C224}"/>
                </a:ext>
              </a:extLst>
            </p:cNvPr>
            <p:cNvGrpSpPr/>
            <p:nvPr/>
          </p:nvGrpSpPr>
          <p:grpSpPr>
            <a:xfrm>
              <a:off x="902929" y="-233248"/>
              <a:ext cx="13888173" cy="22272439"/>
              <a:chOff x="902929" y="-233248"/>
              <a:chExt cx="13888173" cy="22272439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E7A5BC17-F33F-DAA5-89C9-DD9355AD1E75}"/>
                  </a:ext>
                </a:extLst>
              </p:cNvPr>
              <p:cNvGrpSpPr/>
              <p:nvPr/>
            </p:nvGrpSpPr>
            <p:grpSpPr>
              <a:xfrm>
                <a:off x="8636314" y="10505769"/>
                <a:ext cx="6154788" cy="2962607"/>
                <a:chOff x="4479721" y="1566642"/>
                <a:chExt cx="6366662" cy="3029973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92E295CC-7E8E-9633-5F16-A7DB096CEFD5}"/>
                    </a:ext>
                  </a:extLst>
                </p:cNvPr>
                <p:cNvSpPr/>
                <p:nvPr/>
              </p:nvSpPr>
              <p:spPr>
                <a:xfrm>
                  <a:off x="4479721" y="1566642"/>
                  <a:ext cx="6366662" cy="302997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36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Times New Roman" panose="02020603050405020304" pitchFamily="18" charset="0"/>
                    </a:rPr>
                    <a:t>Cloud</a:t>
                  </a:r>
                  <a:r>
                    <a:rPr lang="ja-JP" altLang="en-US" sz="36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ja-JP" sz="36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Times New Roman" panose="02020603050405020304" pitchFamily="18" charset="0"/>
                    </a:rPr>
                    <a:t>SFU </a:t>
                  </a:r>
                  <a:r>
                    <a:rPr lang="en-US" altLang="ja-JP" sz="36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Times New Roman" panose="02020603050405020304" pitchFamily="18" charset="0"/>
                    </a:rPr>
                    <a:t>Server</a:t>
                  </a:r>
                </a:p>
                <a:p>
                  <a:pPr algn="ctr"/>
                  <a:r>
                    <a:rPr lang="en-US" altLang="ja-JP" sz="36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Times New Roman" panose="02020603050405020304" pitchFamily="18" charset="0"/>
                    </a:rPr>
                    <a:t>(Sora, Ubuntu, Azure</a:t>
                  </a:r>
                  <a:r>
                    <a:rPr kumimoji="1" lang="en-US" altLang="ja-JP" sz="36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Times New Roman" panose="02020603050405020304" pitchFamily="18" charset="0"/>
                    </a:rPr>
                    <a:t>)</a:t>
                  </a:r>
                </a:p>
                <a:p>
                  <a:pPr algn="ctr"/>
                  <a:endParaRPr kumimoji="1" lang="ja-JP" altLang="en-US" sz="36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" name="図 3" descr="アイコン&#10;&#10;自動的に生成された説明">
                  <a:extLst>
                    <a:ext uri="{FF2B5EF4-FFF2-40B4-BE49-F238E27FC236}">
                      <a16:creationId xmlns:a16="http://schemas.microsoft.com/office/drawing/2014/main" id="{93F1B326-99FF-3BE2-41D0-6350A8B1D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33251" y="3458154"/>
                  <a:ext cx="1106466" cy="1033779"/>
                </a:xfrm>
                <a:prstGeom prst="rect">
                  <a:avLst/>
                </a:prstGeom>
              </p:spPr>
            </p:pic>
          </p:grpSp>
          <p:cxnSp>
            <p:nvCxnSpPr>
              <p:cNvPr id="5" name="コネクタ: カギ線 4">
                <a:extLst>
                  <a:ext uri="{FF2B5EF4-FFF2-40B4-BE49-F238E27FC236}">
                    <a16:creationId xmlns:a16="http://schemas.microsoft.com/office/drawing/2014/main" id="{102701AC-C3CE-3497-8844-C4DAF9A3044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2450917" y="13207242"/>
                <a:ext cx="6224375" cy="5602527"/>
              </a:xfrm>
              <a:prstGeom prst="bentConnector3">
                <a:avLst>
                  <a:gd name="adj1" fmla="val -11648"/>
                </a:avLst>
              </a:prstGeom>
              <a:ln w="762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A31109FB-51E3-C9B0-C6F1-032794609625}"/>
                  </a:ext>
                </a:extLst>
              </p:cNvPr>
              <p:cNvSpPr/>
              <p:nvPr/>
            </p:nvSpPr>
            <p:spPr>
              <a:xfrm>
                <a:off x="902929" y="15582071"/>
                <a:ext cx="6785829" cy="638595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ja-JP" sz="44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Times New Roman" panose="02020603050405020304" pitchFamily="18" charset="0"/>
                  </a:rPr>
                  <a:t>Robot 2</a:t>
                </a:r>
              </a:p>
              <a:p>
                <a:pPr algn="ctr"/>
                <a:endParaRPr kumimoji="1" lang="en-US" altLang="ja-JP" sz="44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Times New Roman" panose="02020603050405020304" pitchFamily="18" charset="0"/>
                </a:endParaRPr>
              </a:p>
              <a:p>
                <a:pPr algn="ctr"/>
                <a:endParaRPr kumimoji="1" lang="en-US" altLang="ja-JP" sz="44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Times New Roman" panose="02020603050405020304" pitchFamily="18" charset="0"/>
                </a:endParaRPr>
              </a:p>
              <a:p>
                <a:pPr algn="ctr"/>
                <a:endParaRPr kumimoji="1" lang="ja-JP" altLang="en-US" sz="44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5C83EC3-243C-EE87-DDED-48EDC34ABCFF}"/>
                  </a:ext>
                </a:extLst>
              </p:cNvPr>
              <p:cNvSpPr/>
              <p:nvPr/>
            </p:nvSpPr>
            <p:spPr>
              <a:xfrm>
                <a:off x="2450205" y="18305568"/>
                <a:ext cx="3511012" cy="22597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36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Times New Roman" panose="02020603050405020304" pitchFamily="18" charset="0"/>
                  </a:rPr>
                  <a:t>Sensor PC</a:t>
                </a:r>
              </a:p>
              <a:p>
                <a:pPr algn="ctr"/>
                <a:r>
                  <a:rPr kumimoji="1" lang="en-US" altLang="ja-JP" sz="36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Times New Roman" panose="02020603050405020304" pitchFamily="18" charset="0"/>
                  </a:rPr>
                  <a:t>(Jetson NX)</a:t>
                </a: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D1D652DE-15FC-5791-198C-8545D16D36CC}"/>
                  </a:ext>
                </a:extLst>
              </p:cNvPr>
              <p:cNvSpPr/>
              <p:nvPr/>
            </p:nvSpPr>
            <p:spPr>
              <a:xfrm>
                <a:off x="8176002" y="15367572"/>
                <a:ext cx="6458450" cy="663325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ja-JP" sz="44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Times New Roman" panose="02020603050405020304" pitchFamily="18" charset="0"/>
                  </a:rPr>
                  <a:t>Robot 1</a:t>
                </a:r>
              </a:p>
              <a:p>
                <a:pPr algn="ctr"/>
                <a:endParaRPr kumimoji="1" lang="en-US" altLang="ja-JP" sz="44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Times New Roman" panose="02020603050405020304" pitchFamily="18" charset="0"/>
                </a:endParaRPr>
              </a:p>
              <a:p>
                <a:pPr algn="ctr"/>
                <a:endParaRPr kumimoji="1" lang="en-US" altLang="ja-JP" sz="44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Times New Roman" panose="02020603050405020304" pitchFamily="18" charset="0"/>
                </a:endParaRPr>
              </a:p>
              <a:p>
                <a:pPr algn="ctr"/>
                <a:endParaRPr kumimoji="1" lang="ja-JP" altLang="en-US" sz="44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3A88E9D7-012C-7836-0795-FE90F4AF1E3A}"/>
                  </a:ext>
                </a:extLst>
              </p:cNvPr>
              <p:cNvSpPr/>
              <p:nvPr/>
            </p:nvSpPr>
            <p:spPr>
              <a:xfrm>
                <a:off x="9629461" y="18493771"/>
                <a:ext cx="3276337" cy="21507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36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Times New Roman" panose="02020603050405020304" pitchFamily="18" charset="0"/>
                  </a:rPr>
                  <a:t>Sensor PC</a:t>
                </a:r>
              </a:p>
              <a:p>
                <a:pPr algn="ctr"/>
                <a:r>
                  <a:rPr kumimoji="1" lang="en-US" altLang="ja-JP" sz="36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Times New Roman" panose="02020603050405020304" pitchFamily="18" charset="0"/>
                  </a:rPr>
                  <a:t>(Jetson NX)</a:t>
                </a:r>
              </a:p>
            </p:txBody>
          </p:sp>
          <p:cxnSp>
            <p:nvCxnSpPr>
              <p:cNvPr id="10" name="コネクタ: カギ線 9">
                <a:extLst>
                  <a:ext uri="{FF2B5EF4-FFF2-40B4-BE49-F238E27FC236}">
                    <a16:creationId xmlns:a16="http://schemas.microsoft.com/office/drawing/2014/main" id="{241A463D-CE6D-3FE0-DED7-69928E3480F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9645877" y="13452582"/>
                <a:ext cx="3369252" cy="5390120"/>
              </a:xfrm>
              <a:prstGeom prst="bentConnector4">
                <a:avLst>
                  <a:gd name="adj1" fmla="val -22293"/>
                  <a:gd name="adj2" fmla="val 74233"/>
                </a:avLst>
              </a:prstGeom>
              <a:ln w="76200">
                <a:solidFill>
                  <a:srgbClr val="D29E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05EA538B-30E7-706D-6D36-1E1427A402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48047" y1="22900" x2="47917" y2="27100"/>
                            <a14:foregroundMark x1="49219" y1="31543" x2="50716" y2="31543"/>
                            <a14:foregroundMark x1="38994" y1="52605" x2="39714" y2="53955"/>
                            <a14:foregroundMark x1="39193" y1="52637" x2="40039" y2="54736"/>
                            <a14:foregroundMark x1="40169" y1="55420" x2="39800" y2="54313"/>
                            <a14:foregroundMark x1="40560" y1="55469" x2="39937" y2="54280"/>
                            <a14:foregroundMark x1="43945" y1="56592" x2="46484" y2="60742"/>
                            <a14:foregroundMark x1="47721" y1="66260" x2="47721" y2="65039"/>
                            <a14:foregroundMark x1="61523" y1="63867" x2="61458" y2="61377"/>
                            <a14:foregroundMark x1="60883" y1="63751" x2="61719" y2="63721"/>
                            <a14:foregroundMark x1="60634" y1="64069" x2="61784" y2="63379"/>
                            <a14:foregroundMark x1="61784" y1="63330" x2="61784" y2="64111"/>
                            <a14:foregroundMark x1="61719" y1="62207" x2="61979" y2="63818"/>
                            <a14:foregroundMark x1="61914" y1="63965" x2="61914" y2="63965"/>
                            <a14:foregroundMark x1="60818" y1="63971" x2="61589" y2="63721"/>
                            <a14:foregroundMark x1="62631" y1="64611" x2="63329" y2="65239"/>
                            <a14:foregroundMark x1="61589" y1="63672" x2="62648" y2="64626"/>
                            <a14:foregroundMark x1="47070" y1="62451" x2="47331" y2="65381"/>
                            <a14:foregroundMark x1="46484" y1="63135" x2="47135" y2="65381"/>
                            <a14:foregroundMark x1="47005" y1="63477" x2="47266" y2="64502"/>
                            <a14:foregroundMark x1="46354" y1="63184" x2="46745" y2="63672"/>
                            <a14:foregroundMark x1="46940" y1="63281" x2="46289" y2="63379"/>
                            <a14:foregroundMark x1="47461" y1="64014" x2="48307" y2="65967"/>
                            <a14:foregroundMark x1="47852" y1="64258" x2="48307" y2="66846"/>
                            <a14:foregroundMark x1="38542" y1="42383" x2="45052" y2="41113"/>
                            <a14:foregroundMark x1="60742" y1="63916" x2="61198" y2="64258"/>
                            <a14:backgroundMark x1="28581" y1="56104" x2="40430" y2="67920"/>
                            <a14:backgroundMark x1="40430" y1="67920" x2="41602" y2="68457"/>
                            <a14:backgroundMark x1="63525" y1="63100" x2="69596" y2="60400"/>
                            <a14:backgroundMark x1="47852" y1="70068" x2="60487" y2="64450"/>
                            <a14:backgroundMark x1="73698" y1="47363" x2="88346" y2="63525"/>
                            <a14:backgroundMark x1="88346" y1="63525" x2="89063" y2="68164"/>
                            <a14:backgroundMark x1="64258" y1="28564" x2="74609" y2="49854"/>
                            <a14:backgroundMark x1="62044" y1="5566" x2="72135" y2="34326"/>
                            <a14:backgroundMark x1="59896" y1="31641" x2="65560" y2="38574"/>
                            <a14:backgroundMark x1="65560" y1="38574" x2="71289" y2="38623"/>
                            <a14:backgroundMark x1="51693" y1="39502" x2="53516" y2="38037"/>
                            <a14:backgroundMark x1="50065" y1="26611" x2="51107" y2="25244"/>
                            <a14:backgroundMark x1="48112" y1="30029" x2="48698" y2="30078"/>
                            <a14:backgroundMark x1="47591" y1="30127" x2="49089" y2="30322"/>
                            <a14:backgroundMark x1="47135" y1="30176" x2="49609" y2="30176"/>
                            <a14:backgroundMark x1="51237" y1="29395" x2="51302" y2="29590"/>
                            <a14:backgroundMark x1="35352" y1="52295" x2="36458" y2="60986"/>
                            <a14:backgroundMark x1="32292" y1="55664" x2="37695" y2="59033"/>
                            <a14:backgroundMark x1="35221" y1="56689" x2="41862" y2="66211"/>
                            <a14:backgroundMark x1="35091" y1="58643" x2="41602" y2="66943"/>
                            <a14:backgroundMark x1="41667" y1="49707" x2="41471" y2="56689"/>
                            <a14:backgroundMark x1="41471" y1="56689" x2="41471" y2="56689"/>
                            <a14:backgroundMark x1="41211" y1="46777" x2="41992" y2="47021"/>
                            <a14:backgroundMark x1="44596" y1="50732" x2="45964" y2="51318"/>
                            <a14:backgroundMark x1="46029" y1="56396" x2="46680" y2="58008"/>
                            <a14:backgroundMark x1="45443" y1="55225" x2="45768" y2="56445"/>
                            <a14:backgroundMark x1="44922" y1="50977" x2="46419" y2="51318"/>
                            <a14:backgroundMark x1="51693" y1="57422" x2="52214" y2="57373"/>
                            <a14:backgroundMark x1="50260" y1="56934" x2="51497" y2="56982"/>
                            <a14:backgroundMark x1="61849" y1="58301" x2="63672" y2="58301"/>
                            <a14:backgroundMark x1="54688" y1="63330" x2="47526" y2="58691"/>
                            <a14:backgroundMark x1="47526" y1="58691" x2="56706" y2="60107"/>
                            <a14:backgroundMark x1="56706" y1="60107" x2="54622" y2="61426"/>
                            <a14:backgroundMark x1="53255" y1="60889" x2="53190" y2="61377"/>
                            <a14:backgroundMark x1="40169" y1="51953" x2="41081" y2="54004"/>
                            <a14:backgroundMark x1="37500" y1="51563" x2="38346" y2="52588"/>
                            <a14:backgroundMark x1="37956" y1="51611" x2="38411" y2="52734"/>
                            <a14:backgroundMark x1="42708" y1="56396" x2="44661" y2="60400"/>
                            <a14:backgroundMark x1="45052" y1="56152" x2="46745" y2="59375"/>
                            <a14:backgroundMark x1="48185" y1="62507" x2="48574" y2="63752"/>
                            <a14:backgroundMark x1="47786" y1="61230" x2="48151" y2="62397"/>
                            <a14:backgroundMark x1="49349" y1="65186" x2="50326" y2="66699"/>
                            <a14:backgroundMark x1="48958" y1="64697" x2="49609" y2="65576"/>
                            <a14:backgroundMark x1="45638" y1="63965" x2="45768" y2="65723"/>
                            <a14:backgroundMark x1="45443" y1="62451" x2="45768" y2="62988"/>
                            <a14:backgroundMark x1="47721" y1="61328" x2="47982" y2="61719"/>
                            <a14:backgroundMark x1="58724" y1="62744" x2="59766" y2="64844"/>
                            <a14:backgroundMark x1="60221" y1="62158" x2="59701" y2="63916"/>
                            <a14:backgroundMark x1="62500" y1="64990" x2="63021" y2="64795"/>
                            <a14:backgroundMark x1="62174" y1="59912" x2="62500" y2="60352"/>
                            <a14:backgroundMark x1="54427" y1="57373" x2="54427" y2="58105"/>
                            <a14:backgroundMark x1="54427" y1="56885" x2="54622" y2="57617"/>
                            <a14:backgroundMark x1="53581" y1="56055" x2="53060" y2="56348"/>
                            <a14:backgroundMark x1="56836" y1="43945" x2="60091" y2="46533"/>
                            <a14:backgroundMark x1="56706" y1="44141" x2="59245" y2="46143"/>
                            <a14:backgroundMark x1="44466" y1="49023" x2="46810" y2="51221"/>
                            <a14:backgroundMark x1="46029" y1="41357" x2="45703" y2="41113"/>
                            <a14:backgroundMark x1="44010" y1="48730" x2="43880" y2="48145"/>
                            <a14:backgroundMark x1="38932" y1="9521" x2="63281" y2="18652"/>
                            <a14:backgroundMark x1="63281" y1="18652" x2="63672" y2="18994"/>
                            <a14:backgroundMark x1="68945" y1="50684" x2="69401" y2="52002"/>
                            <a14:backgroundMark x1="62174" y1="48291" x2="63672" y2="49072"/>
                            <a14:backgroundMark x1="62305" y1="49316" x2="63932" y2="49170"/>
                            <a14:backgroundMark x1="60026" y1="60547" x2="59440" y2="58691"/>
                            <a14:backgroundMark x1="59505" y1="58301" x2="60417" y2="61035"/>
                            <a14:backgroundMark x1="62826" y1="60742" x2="63672" y2="62646"/>
                            <a14:backgroundMark x1="62630" y1="65771" x2="64909" y2="64697"/>
                            <a14:backgroundMark x1="62305" y1="65430" x2="65169" y2="64697"/>
                            <a14:backgroundMark x1="70052" y1="61035" x2="70833" y2="62402"/>
                            <a14:backgroundMark x1="63346" y1="62549" x2="63672" y2="64209"/>
                            <a14:backgroundMark x1="63281" y1="62695" x2="63672" y2="6450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899" t="17977" r="29365" b="29965"/>
              <a:stretch/>
            </p:blipFill>
            <p:spPr>
              <a:xfrm>
                <a:off x="12747095" y="18734247"/>
                <a:ext cx="1939608" cy="3304944"/>
              </a:xfrm>
              <a:prstGeom prst="rect">
                <a:avLst/>
              </a:prstGeom>
            </p:spPr>
          </p:pic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533DBF47-BE5E-359D-D196-99FFFFAA5AA3}"/>
                  </a:ext>
                </a:extLst>
              </p:cNvPr>
              <p:cNvSpPr txBox="1"/>
              <p:nvPr/>
            </p:nvSpPr>
            <p:spPr>
              <a:xfrm>
                <a:off x="10364202" y="7643520"/>
                <a:ext cx="3497771" cy="13849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800" b="1" dirty="0">
                    <a:solidFill>
                      <a:srgbClr val="D29E00"/>
                    </a:solidFill>
                    <a:latin typeface="Abadi" panose="020B0604020104020204" pitchFamily="34" charset="0"/>
                  </a:rPr>
                  <a:t>360°Video</a:t>
                </a:r>
              </a:p>
              <a:p>
                <a:pPr algn="ctr"/>
                <a:r>
                  <a:rPr kumimoji="1" lang="en-US" altLang="ja-JP" sz="2800" b="1" dirty="0">
                    <a:solidFill>
                      <a:srgbClr val="D29E00"/>
                    </a:solidFill>
                    <a:latin typeface="Abadi" panose="020B0604020104020204" pitchFamily="34" charset="0"/>
                  </a:rPr>
                  <a:t>(WebRTC)</a:t>
                </a:r>
              </a:p>
              <a:p>
                <a:pPr algn="ctr"/>
                <a:r>
                  <a:rPr kumimoji="1" lang="en-US" altLang="ja-JP" sz="2800" b="1" dirty="0">
                    <a:solidFill>
                      <a:srgbClr val="D29E00"/>
                    </a:solidFill>
                    <a:latin typeface="Abadi" panose="020B0604020104020204" pitchFamily="34" charset="0"/>
                  </a:rPr>
                  <a:t>4K 30FPS H.264</a:t>
                </a:r>
                <a:endParaRPr kumimoji="1" lang="ja-JP" altLang="en-US" sz="2800" b="1" dirty="0">
                  <a:solidFill>
                    <a:srgbClr val="D29E00"/>
                  </a:solidFill>
                  <a:latin typeface="Abadi" panose="020B06040201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テキスト ボックス 12">
                    <a:extLst>
                      <a:ext uri="{FF2B5EF4-FFF2-40B4-BE49-F238E27FC236}">
                        <a16:creationId xmlns:a16="http://schemas.microsoft.com/office/drawing/2014/main" id="{69E54791-A094-8CB2-7B49-801DB17D55A2}"/>
                      </a:ext>
                    </a:extLst>
                  </p:cNvPr>
                  <p:cNvSpPr txBox="1"/>
                  <p:nvPr/>
                </p:nvSpPr>
                <p:spPr>
                  <a:xfrm>
                    <a:off x="1697166" y="13434760"/>
                    <a:ext cx="3969426" cy="13849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b="1" i="1" smtClean="0">
                                <a:solidFill>
                                  <a:srgbClr val="D29E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b="1" i="1" smtClean="0">
                                <a:solidFill>
                                  <a:srgbClr val="D29E00"/>
                                </a:solidFill>
                                <a:latin typeface="Cambria Math" panose="02040503050406030204" pitchFamily="18" charset="0"/>
                              </a:rPr>
                              <m:t>𝟑𝟔𝟎</m:t>
                            </m:r>
                          </m:e>
                          <m:sup>
                            <m:r>
                              <a:rPr kumimoji="1" lang="en-US" altLang="ja-JP" sz="2800" b="1" i="1" smtClean="0">
                                <a:solidFill>
                                  <a:srgbClr val="D29E00"/>
                                </a:solidFill>
                                <a:latin typeface="Cambria Math" panose="02040503050406030204" pitchFamily="18" charset="0"/>
                              </a:rPr>
                              <m:t>∘</m:t>
                            </m:r>
                          </m:sup>
                        </m:sSup>
                      </m:oMath>
                    </a14:m>
                    <a:r>
                      <a:rPr kumimoji="1" lang="en-US" altLang="ja-JP" sz="2800" b="1" dirty="0">
                        <a:solidFill>
                          <a:srgbClr val="D29E00"/>
                        </a:solidFill>
                        <a:latin typeface="Abadi" panose="020B0604020104020204" pitchFamily="34" charset="0"/>
                      </a:rPr>
                      <a:t> Video </a:t>
                    </a:r>
                    <a14:m>
                      <m:oMath xmlns:m="http://schemas.openxmlformats.org/officeDocument/2006/math">
                        <m:r>
                          <a:rPr kumimoji="1" lang="en-US" altLang="ja-JP" sz="2800" b="1" i="1" smtClean="0">
                            <a:solidFill>
                              <a:srgbClr val="D29E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ja-JP" sz="2800" b="1" i="1" smtClean="0">
                            <a:solidFill>
                              <a:srgbClr val="D29E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a14:m>
                    <a:endParaRPr kumimoji="1" lang="en-US" altLang="ja-JP" sz="2800" b="1" dirty="0">
                      <a:solidFill>
                        <a:srgbClr val="D29E00"/>
                      </a:solidFill>
                      <a:latin typeface="Abadi" panose="020B0604020104020204" pitchFamily="34" charset="0"/>
                    </a:endParaRPr>
                  </a:p>
                  <a:p>
                    <a:pPr algn="ctr"/>
                    <a:r>
                      <a:rPr kumimoji="1" lang="en-US" altLang="ja-JP" sz="2800" b="1" dirty="0">
                        <a:solidFill>
                          <a:srgbClr val="D29E00"/>
                        </a:solidFill>
                        <a:latin typeface="Abadi" panose="020B0604020104020204" pitchFamily="34" charset="0"/>
                      </a:rPr>
                      <a:t>(WebRTC)</a:t>
                    </a:r>
                  </a:p>
                  <a:p>
                    <a:pPr algn="ctr"/>
                    <a:r>
                      <a:rPr kumimoji="1" lang="en-US" altLang="ja-JP" sz="2800" b="1" dirty="0">
                        <a:solidFill>
                          <a:srgbClr val="D29E00"/>
                        </a:solidFill>
                        <a:latin typeface="Abadi" panose="020B0604020104020204" pitchFamily="34" charset="0"/>
                      </a:rPr>
                      <a:t>4K 30FPS H.264</a:t>
                    </a:r>
                    <a:endParaRPr kumimoji="1" lang="ja-JP" altLang="en-US" sz="2800" b="1" dirty="0">
                      <a:solidFill>
                        <a:srgbClr val="D29E00"/>
                      </a:solidFill>
                      <a:latin typeface="Abadi" panose="020B06040201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3" name="テキスト ボックス 12">
                    <a:extLst>
                      <a:ext uri="{FF2B5EF4-FFF2-40B4-BE49-F238E27FC236}">
                        <a16:creationId xmlns:a16="http://schemas.microsoft.com/office/drawing/2014/main" id="{69E54791-A094-8CB2-7B49-801DB17D55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7166" y="13434760"/>
                    <a:ext cx="3969426" cy="138499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846" b="-1145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2DF1B79D-FDDC-3E1B-4DE9-78ECB0210A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5421" b="94377" l="10000" r="90000">
                            <a14:foregroundMark x1="48150" y1="69050" x2="47636" y2="76578"/>
                            <a14:foregroundMark x1="61432" y1="5502" x2="61841" y2="7443"/>
                            <a14:foregroundMark x1="64705" y1="89968" x2="68409" y2="94943"/>
                            <a14:foregroundMark x1="68409" y1="94943" x2="73477" y2="93083"/>
                            <a14:foregroundMark x1="73477" y1="93083" x2="74773" y2="89563"/>
                            <a14:foregroundMark x1="60205" y1="5947" x2="59250" y2="13754"/>
                            <a14:foregroundMark x1="63023" y1="5421" x2="62659" y2="13188"/>
                            <a14:foregroundMark x1="50386" y1="88430" x2="51977" y2="87783"/>
                            <a14:foregroundMark x1="50159" y1="88350" x2="50614" y2="88956"/>
                            <a14:foregroundMark x1="49795" y1="90898" x2="51455" y2="89684"/>
                            <a14:foregroundMark x1="49568" y1="90858" x2="51682" y2="89442"/>
                            <a14:foregroundMark x1="49523" y1="91181" x2="52364" y2="89159"/>
                            <a14:foregroundMark x1="52886" y1="89563" x2="50591" y2="91141"/>
                            <a14:foregroundMark x1="49409" y1="90251" x2="52205" y2="90574"/>
                            <a14:foregroundMark x1="49568" y1="91141" x2="51614" y2="90979"/>
                            <a14:foregroundMark x1="49409" y1="90858" x2="51114" y2="92112"/>
                            <a14:foregroundMark x1="48955" y1="90251" x2="50682" y2="91990"/>
                            <a14:foregroundMark x1="49295" y1="90332" x2="50614" y2="90736"/>
                            <a14:foregroundMark x1="49523" y1="91545" x2="49841" y2="94377"/>
                            <a14:foregroundMark x1="63205" y1="35477" x2="66068" y2="40696"/>
                            <a14:foregroundMark x1="65819" y1="45489" x2="65653" y2="48697"/>
                            <a14:foregroundMark x1="66068" y1="40696" x2="66016" y2="41689"/>
                            <a14:foregroundMark x1="65110" y1="50863" x2="64568" y2="52751"/>
                            <a14:foregroundMark x1="49386" y1="63390" x2="49591" y2="67597"/>
                            <a14:foregroundMark x1="49909" y1="61974" x2="48705" y2="66909"/>
                            <a14:foregroundMark x1="58159" y1="51820" x2="57068" y2="59061"/>
                            <a14:foregroundMark x1="51798" y1="59707" x2="53455" y2="58697"/>
                            <a14:foregroundMark x1="55545" y1="55097" x2="57523" y2="54086"/>
                            <a14:foregroundMark x1="57523" y1="46400" x2="57864" y2="50850"/>
                            <a14:foregroundMark x1="58591" y1="37783" x2="57205" y2="44620"/>
                            <a14:foregroundMark x1="56864" y1="45793" x2="57205" y2="49353"/>
                            <a14:foregroundMark x1="57341" y1="40453" x2="57227" y2="43002"/>
                            <a14:foregroundMark x1="55977" y1="37905" x2="55977" y2="37905"/>
                            <a14:foregroundMark x1="62002" y1="42203" x2="62205" y2="47977"/>
                            <a14:foregroundMark x1="61921" y1="39887" x2="61982" y2="41641"/>
                            <a14:foregroundMark x1="61864" y1="38269" x2="61921" y2="39887"/>
                            <a14:foregroundMark x1="59136" y1="84102" x2="60727" y2="88309"/>
                            <a14:foregroundMark x1="54045" y1="84304" x2="56682" y2="86489"/>
                            <a14:foregroundMark x1="69250" y1="58495" x2="71227" y2="58738"/>
                            <a14:foregroundMark x1="71545" y1="58819" x2="71545" y2="58819"/>
                            <a14:foregroundMark x1="72000" y1="58738" x2="72000" y2="58738"/>
                            <a14:foregroundMark x1="72432" y1="59142" x2="72432" y2="59142"/>
                            <a14:foregroundMark x1="57886" y1="16505" x2="58045" y2="16424"/>
                            <a14:foregroundMark x1="57614" y1="14806" x2="57591" y2="16667"/>
                            <a14:foregroundMark x1="57727" y1="14684" x2="57568" y2="16424"/>
                            <a14:foregroundMark x1="59318" y1="56189" x2="59318" y2="56189"/>
                            <a14:foregroundMark x1="63682" y1="68932" x2="66091" y2="62702"/>
                            <a14:foregroundMark x1="66091" y1="62702" x2="66614" y2="62015"/>
                            <a14:foregroundMark x1="60455" y1="27144" x2="60477" y2="30057"/>
                            <a14:foregroundMark x1="64477" y1="36610" x2="65341" y2="36610"/>
                            <a14:foregroundMark x1="63614" y1="35235" x2="63659" y2="35599"/>
                            <a14:foregroundMark x1="65545" y1="35639" x2="65545" y2="35639"/>
                            <a14:foregroundMark x1="65182" y1="35720" x2="65182" y2="35720"/>
                            <a14:foregroundMark x1="48886" y1="64887" x2="48886" y2="64887"/>
                            <a14:foregroundMark x1="48886" y1="64806" x2="48886" y2="64806"/>
                            <a14:foregroundMark x1="48705" y1="65696" x2="49091" y2="64604"/>
                            <a14:foregroundMark x1="59886" y1="25364" x2="59886" y2="25364"/>
                            <a14:foregroundMark x1="48864" y1="64927" x2="48864" y2="64927"/>
                            <a14:foregroundMark x1="48841" y1="64725" x2="48841" y2="64725"/>
                            <a14:foregroundMark x1="48841" y1="64725" x2="48841" y2="64725"/>
                            <a14:foregroundMark x1="61136" y1="19660" x2="61136" y2="19984"/>
                            <a14:backgroundMark x1="57544" y1="14803" x2="57795" y2="8617"/>
                            <a14:backgroundMark x1="57432" y1="17557" x2="57468" y2="16662"/>
                            <a14:backgroundMark x1="56682" y1="16869" x2="57159" y2="7524"/>
                            <a14:backgroundMark x1="57159" y1="7524" x2="49500" y2="7403"/>
                            <a14:backgroundMark x1="49500" y1="7403" x2="48432" y2="16505"/>
                            <a14:backgroundMark x1="48432" y1="16505" x2="52750" y2="18689"/>
                            <a14:backgroundMark x1="52750" y1="18689" x2="56750" y2="16990"/>
                            <a14:backgroundMark x1="56750" y1="16990" x2="56841" y2="16343"/>
                            <a14:backgroundMark x1="65023" y1="10963" x2="65341" y2="28964"/>
                            <a14:backgroundMark x1="65341" y1="28964" x2="67386" y2="36044"/>
                            <a14:backgroundMark x1="67386" y1="36044" x2="67409" y2="36044"/>
                            <a14:backgroundMark x1="66168" y1="40559" x2="65727" y2="49105"/>
                            <a14:backgroundMark x1="66386" y1="36327" x2="66222" y2="39508"/>
                            <a14:backgroundMark x1="65614" y1="51294" x2="69068" y2="55178"/>
                            <a14:backgroundMark x1="65000" y1="24150" x2="82250" y2="26294"/>
                            <a14:backgroundMark x1="82250" y1="26294" x2="85091" y2="25324"/>
                            <a14:backgroundMark x1="57136" y1="18244" x2="56455" y2="26578"/>
                            <a14:backgroundMark x1="56455" y1="26578" x2="47114" y2="27913"/>
                            <a14:backgroundMark x1="58636" y1="21197" x2="58000" y2="29612"/>
                            <a14:backgroundMark x1="58000" y1="29612" x2="54932" y2="30583"/>
                            <a14:backgroundMark x1="48045" y1="2144" x2="47614" y2="11489"/>
                            <a14:backgroundMark x1="47614" y1="11489" x2="46091" y2="18204"/>
                            <a14:backgroundMark x1="46091" y1="18204" x2="44977" y2="19013"/>
                            <a14:backgroundMark x1="40523" y1="44094" x2="30318" y2="85801"/>
                            <a14:backgroundMark x1="30318" y1="85801" x2="27364" y2="90089"/>
                            <a14:backgroundMark x1="41682" y1="45955" x2="35636" y2="93487"/>
                            <a14:backgroundMark x1="35636" y1="93487" x2="33318" y2="96036"/>
                            <a14:backgroundMark x1="55480" y1="37905" x2="55091" y2="39320"/>
                            <a14:backgroundMark x1="57273" y1="31392" x2="55480" y2="37905"/>
                            <a14:backgroundMark x1="55091" y1="39320" x2="55841" y2="49272"/>
                            <a14:backgroundMark x1="55841" y1="49272" x2="52250" y2="55218"/>
                            <a14:backgroundMark x1="52250" y1="55218" x2="48295" y2="58172"/>
                            <a14:backgroundMark x1="48295" y1="58172" x2="44045" y2="59021"/>
                            <a14:backgroundMark x1="48865" y1="64624" x2="47045" y2="70469"/>
                            <a14:backgroundMark x1="47045" y1="70469" x2="46682" y2="81837"/>
                            <a14:backgroundMark x1="67114" y1="34466" x2="74477" y2="49757"/>
                            <a14:backgroundMark x1="74477" y1="49757" x2="74477" y2="49757"/>
                            <a14:backgroundMark x1="47205" y1="75647" x2="48182" y2="84102"/>
                            <a14:backgroundMark x1="47568" y1="76659" x2="47568" y2="76659"/>
                            <a14:backgroundMark x1="47568" y1="76173" x2="47568" y2="76254"/>
                            <a14:backgroundMark x1="47545" y1="75728" x2="47545" y2="75728"/>
                            <a14:backgroundMark x1="56068" y1="49555" x2="55000" y2="53641"/>
                            <a14:backgroundMark x1="56273" y1="52265" x2="56068" y2="52144"/>
                            <a14:backgroundMark x1="56295" y1="52832" x2="56364" y2="52832"/>
                            <a14:backgroundMark x1="56341" y1="53722" x2="56341" y2="53722"/>
                            <a14:backgroundMark x1="56818" y1="52104" x2="56818" y2="52104"/>
                            <a14:backgroundMark x1="56682" y1="50405" x2="56682" y2="50405"/>
                            <a14:backgroundMark x1="56682" y1="48746" x2="56682" y2="48746"/>
                            <a14:backgroundMark x1="56886" y1="50283" x2="56886" y2="50283"/>
                            <a14:backgroundMark x1="56205" y1="45752" x2="56545" y2="48544"/>
                            <a14:backgroundMark x1="60205" y1="40696" x2="60409" y2="41141"/>
                            <a14:backgroundMark x1="60909" y1="40939" x2="60909" y2="40939"/>
                            <a14:backgroundMark x1="60886" y1="40777" x2="61000" y2="43770"/>
                            <a14:backgroundMark x1="61068" y1="40696" x2="60432" y2="44013"/>
                            <a14:backgroundMark x1="60182" y1="43972" x2="61000" y2="43487"/>
                            <a14:backgroundMark x1="60909" y1="44215" x2="60955" y2="46076"/>
                            <a14:backgroundMark x1="61205" y1="41464" x2="61000" y2="48463"/>
                            <a14:backgroundMark x1="61000" y1="48463" x2="61000" y2="48503"/>
                            <a14:backgroundMark x1="61430" y1="42472" x2="61386" y2="46764"/>
                            <a14:backgroundMark x1="60955" y1="48746" x2="61205" y2="48463"/>
                            <a14:backgroundMark x1="53273" y1="90574" x2="56409" y2="88673"/>
                            <a14:backgroundMark x1="69409" y1="58010" x2="69409" y2="58010"/>
                            <a14:backgroundMark x1="65227" y1="52063" x2="65227" y2="52063"/>
                            <a14:backgroundMark x1="65227" y1="50647" x2="65227" y2="50647"/>
                            <a14:backgroundMark x1="65545" y1="49474" x2="65545" y2="49474"/>
                            <a14:backgroundMark x1="65727" y1="45591" x2="65545" y2="49595"/>
                            <a14:backgroundMark x1="65409" y1="48665" x2="65318" y2="50890"/>
                            <a14:backgroundMark x1="66136" y1="41707" x2="65955" y2="45510"/>
                            <a14:backgroundMark x1="58705" y1="32686" x2="57068" y2="34992"/>
                            <a14:backgroundMark x1="59432" y1="58981" x2="61250" y2="65089"/>
                            <a14:backgroundMark x1="61250" y1="65089" x2="59705" y2="58819"/>
                            <a14:backgroundMark x1="59705" y1="58819" x2="59636" y2="58900"/>
                            <a14:backgroundMark x1="63886" y1="59061" x2="63864" y2="63714"/>
                            <a14:backgroundMark x1="61773" y1="67354" x2="61886" y2="69620"/>
                            <a14:backgroundMark x1="51205" y1="59668" x2="52045" y2="58778"/>
                            <a14:backgroundMark x1="52909" y1="56675" x2="51682" y2="57686"/>
                            <a14:backgroundMark x1="51409" y1="58617" x2="51636" y2="58293"/>
                            <a14:backgroundMark x1="60977" y1="39968" x2="61455" y2="42071"/>
                            <a14:backgroundMark x1="61114" y1="40008" x2="61432" y2="42435"/>
                            <a14:backgroundMark x1="61500" y1="39887" x2="61500" y2="39887"/>
                            <a14:backgroundMark x1="62023" y1="27225" x2="62136" y2="29086"/>
                            <a14:backgroundMark x1="58273" y1="22735" x2="58568" y2="277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207" r="22126"/>
              <a:stretch/>
            </p:blipFill>
            <p:spPr>
              <a:xfrm>
                <a:off x="5863761" y="17774604"/>
                <a:ext cx="2289166" cy="4193419"/>
              </a:xfrm>
              <a:prstGeom prst="rect">
                <a:avLst/>
              </a:prstGeom>
            </p:spPr>
          </p:pic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E13E9B7B-D9C6-908C-02AA-40D73C64D4B4}"/>
                  </a:ext>
                </a:extLst>
              </p:cNvPr>
              <p:cNvSpPr/>
              <p:nvPr/>
            </p:nvSpPr>
            <p:spPr>
              <a:xfrm>
                <a:off x="1099540" y="1090039"/>
                <a:ext cx="13553619" cy="583123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ja-JP" sz="32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Times New Roman" panose="02020603050405020304" pitchFamily="18" charset="0"/>
                  </a:rPr>
                  <a:t>Meta Quest2</a:t>
                </a:r>
              </a:p>
              <a:p>
                <a:pPr algn="ctr"/>
                <a:endParaRPr kumimoji="1" lang="en-US" altLang="ja-JP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  <a:p>
                <a:pPr algn="ctr"/>
                <a:endParaRPr kumimoji="1" lang="ja-JP" alt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ACA40B31-7138-F883-A914-D8E7C47FA5CB}"/>
                  </a:ext>
                </a:extLst>
              </p:cNvPr>
              <p:cNvSpPr/>
              <p:nvPr/>
            </p:nvSpPr>
            <p:spPr>
              <a:xfrm>
                <a:off x="1726708" y="1684862"/>
                <a:ext cx="12624414" cy="503448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ja-JP" sz="32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Times New Roman" panose="02020603050405020304" pitchFamily="18" charset="0"/>
                  </a:rPr>
                  <a:t>Meta Browser</a:t>
                </a:r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A0B3FD40-E248-594E-6AF0-21707CB5E729}"/>
                  </a:ext>
                </a:extLst>
              </p:cNvPr>
              <p:cNvSpPr/>
              <p:nvPr/>
            </p:nvSpPr>
            <p:spPr>
              <a:xfrm>
                <a:off x="7140563" y="5462443"/>
                <a:ext cx="4829175" cy="10332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28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Times New Roman" panose="02020603050405020304" pitchFamily="18" charset="0"/>
                  </a:rPr>
                  <a:t>WebRTC SDK</a:t>
                </a:r>
              </a:p>
              <a:p>
                <a:pPr algn="ctr"/>
                <a:r>
                  <a:rPr kumimoji="1" lang="en-US" altLang="ja-JP" sz="28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Times New Roman" panose="02020603050405020304" pitchFamily="18" charset="0"/>
                  </a:rPr>
                  <a:t>(Sora JavaScript SDK)</a:t>
                </a:r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6FB7CDAC-B650-8EBE-F780-A6AF14745BCE}"/>
                  </a:ext>
                </a:extLst>
              </p:cNvPr>
              <p:cNvSpPr/>
              <p:nvPr/>
            </p:nvSpPr>
            <p:spPr>
              <a:xfrm>
                <a:off x="2364290" y="2290989"/>
                <a:ext cx="11529162" cy="25662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B2DF52AF-E712-D062-E3C5-F472ACB514D1}"/>
                  </a:ext>
                </a:extLst>
              </p:cNvPr>
              <p:cNvSpPr txBox="1"/>
              <p:nvPr/>
            </p:nvSpPr>
            <p:spPr>
              <a:xfrm>
                <a:off x="6460532" y="2513710"/>
                <a:ext cx="7249002" cy="52322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800" b="1" i="0" dirty="0">
                    <a:solidFill>
                      <a:srgbClr val="202122"/>
                    </a:solidFill>
                    <a:effectLst/>
                    <a:latin typeface="Abadi" panose="020B0604020104020204" pitchFamily="34" charset="0"/>
                  </a:rPr>
                  <a:t>Real time 3D engine using a JavaScript library</a:t>
                </a:r>
                <a:endParaRPr kumimoji="1" lang="ja-JP" altLang="en-US" sz="2800" b="1" dirty="0">
                  <a:latin typeface="Abadi" panose="020B0604020104020204" pitchFamily="34" charset="0"/>
                </a:endParaRPr>
              </a:p>
            </p:txBody>
          </p:sp>
          <p:pic>
            <p:nvPicPr>
              <p:cNvPr id="22" name="グラフィックス 21">
                <a:extLst>
                  <a:ext uri="{FF2B5EF4-FFF2-40B4-BE49-F238E27FC236}">
                    <a16:creationId xmlns:a16="http://schemas.microsoft.com/office/drawing/2014/main" id="{0BC0B221-EDEE-173A-24DD-8BA2E2B39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050786" y="2376616"/>
                <a:ext cx="2505351" cy="779251"/>
              </a:xfrm>
              <a:prstGeom prst="rect">
                <a:avLst/>
              </a:prstGeom>
            </p:spPr>
          </p:pic>
          <p:pic>
            <p:nvPicPr>
              <p:cNvPr id="23" name="図 22" descr="屋外, 道路, 草, 自然 が含まれている画像&#10;&#10;自動的に生成された説明">
                <a:extLst>
                  <a:ext uri="{FF2B5EF4-FFF2-40B4-BE49-F238E27FC236}">
                    <a16:creationId xmlns:a16="http://schemas.microsoft.com/office/drawing/2014/main" id="{911A5159-9C0F-B2E7-7ACD-DB464CF4E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3792" y="3169478"/>
                <a:ext cx="2735332" cy="136766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24" name="図 23" descr="天井, 屋内, テーブル, 建物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163930E-CBC6-063B-D43A-B161863FD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97233" y="3131642"/>
                <a:ext cx="2818453" cy="152195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正方形/長方形 24">
                    <a:extLst>
                      <a:ext uri="{FF2B5EF4-FFF2-40B4-BE49-F238E27FC236}">
                        <a16:creationId xmlns:a16="http://schemas.microsoft.com/office/drawing/2014/main" id="{F8B2AB63-29B9-4E41-F14F-D14779EFFF21}"/>
                      </a:ext>
                    </a:extLst>
                  </p:cNvPr>
                  <p:cNvSpPr/>
                  <p:nvPr/>
                </p:nvSpPr>
                <p:spPr>
                  <a:xfrm>
                    <a:off x="2133601" y="16344206"/>
                    <a:ext cx="4384351" cy="1378925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kumimoji="1" lang="en-US" altLang="ja-JP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𝟑𝟔</m:t>
                        </m:r>
                        <m:sSup>
                          <m:sSupPr>
                            <m:ctrlPr>
                              <a:rPr kumimoji="1" lang="en-US" altLang="ja-JP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e>
                          <m:sup>
                            <m:r>
                              <a:rPr kumimoji="1" lang="en-US" altLang="ja-JP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  <a:cs typeface="Times New Roman" panose="02020603050405020304" pitchFamily="18" charset="0"/>
                              </a:rPr>
                              <m:t>∘</m:t>
                            </m:r>
                          </m:sup>
                        </m:sSup>
                      </m:oMath>
                    </a14:m>
                    <a:r>
                      <a:rPr kumimoji="1" lang="en-US" altLang="ja-JP" sz="3600" b="1" dirty="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游明朝" panose="02020400000000000000" pitchFamily="18" charset="-128"/>
                        <a:cs typeface="Times New Roman" panose="02020603050405020304" pitchFamily="18" charset="0"/>
                      </a:rPr>
                      <a:t> 4K Camera</a:t>
                    </a:r>
                  </a:p>
                  <a:p>
                    <a:pPr algn="ctr"/>
                    <a:r>
                      <a:rPr kumimoji="1" lang="en-US" altLang="ja-JP" sz="3600" b="1" dirty="0">
                        <a:solidFill>
                          <a:schemeClr val="tx1"/>
                        </a:solidFill>
                        <a:latin typeface="Abadi" panose="020B0604020104020204" pitchFamily="34" charset="0"/>
                        <a:ea typeface="游明朝" panose="02020400000000000000" pitchFamily="18" charset="-128"/>
                        <a:cs typeface="Times New Roman" panose="02020603050405020304" pitchFamily="18" charset="0"/>
                      </a:rPr>
                      <a:t>(THETA Z1)</a:t>
                    </a:r>
                  </a:p>
                </p:txBody>
              </p:sp>
            </mc:Choice>
            <mc:Fallback xmlns="">
              <p:sp>
                <p:nvSpPr>
                  <p:cNvPr id="25" name="正方形/長方形 24">
                    <a:extLst>
                      <a:ext uri="{FF2B5EF4-FFF2-40B4-BE49-F238E27FC236}">
                        <a16:creationId xmlns:a16="http://schemas.microsoft.com/office/drawing/2014/main" id="{F8B2AB63-29B9-4E41-F14F-D14779EFFF2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3601" y="16344206"/>
                    <a:ext cx="4384351" cy="137892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8190"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直線矢印コネクタ 25">
                <a:extLst>
                  <a:ext uri="{FF2B5EF4-FFF2-40B4-BE49-F238E27FC236}">
                    <a16:creationId xmlns:a16="http://schemas.microsoft.com/office/drawing/2014/main" id="{6A5C16F9-9696-0A89-B28B-5AD097FECD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5711" y="17706469"/>
                <a:ext cx="0" cy="612000"/>
              </a:xfrm>
              <a:prstGeom prst="straightConnector1">
                <a:avLst/>
              </a:prstGeom>
              <a:ln w="76200">
                <a:solidFill>
                  <a:srgbClr val="D29E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ABC7E3BE-69F4-CD53-ED6A-DC1FC9920419}"/>
                  </a:ext>
                </a:extLst>
              </p:cNvPr>
              <p:cNvSpPr/>
              <p:nvPr/>
            </p:nvSpPr>
            <p:spPr>
              <a:xfrm>
                <a:off x="9430398" y="16277329"/>
                <a:ext cx="3674463" cy="125562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3600" b="1" dirty="0">
                    <a:solidFill>
                      <a:schemeClr val="tx1"/>
                    </a:solidFill>
                    <a:latin typeface="Abadi" panose="020B0604020104020204" pitchFamily="34" charset="0"/>
                    <a:ea typeface="游明朝" panose="02020400000000000000" pitchFamily="18" charset="-128"/>
                    <a:cs typeface="Times New Roman" panose="02020603050405020304" pitchFamily="18" charset="0"/>
                  </a:rPr>
                  <a:t>360°4K Camera</a:t>
                </a:r>
              </a:p>
              <a:p>
                <a:pPr algn="ctr"/>
                <a:r>
                  <a:rPr kumimoji="1" lang="en-US" altLang="ja-JP" sz="3600" b="1" dirty="0">
                    <a:solidFill>
                      <a:schemeClr val="tx1"/>
                    </a:solidFill>
                    <a:latin typeface="Abadi" panose="020B0604020104020204" pitchFamily="34" charset="0"/>
                    <a:ea typeface="游明朝" panose="02020400000000000000" pitchFamily="18" charset="-128"/>
                    <a:cs typeface="Times New Roman" panose="02020603050405020304" pitchFamily="18" charset="0"/>
                  </a:rPr>
                  <a:t>(THETA Z1)</a:t>
                </a:r>
              </a:p>
            </p:txBody>
          </p: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07B3E068-EA05-BDF3-B3D6-07B9F695FD92}"/>
                  </a:ext>
                </a:extLst>
              </p:cNvPr>
              <p:cNvCxnSpPr>
                <a:cxnSpLocks/>
                <a:stCxn id="27" idx="2"/>
                <a:endCxn id="9" idx="0"/>
              </p:cNvCxnSpPr>
              <p:nvPr/>
            </p:nvCxnSpPr>
            <p:spPr>
              <a:xfrm>
                <a:off x="11267630" y="17532956"/>
                <a:ext cx="0" cy="960815"/>
              </a:xfrm>
              <a:prstGeom prst="straightConnector1">
                <a:avLst/>
              </a:prstGeom>
              <a:ln w="76200">
                <a:solidFill>
                  <a:srgbClr val="D29E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9" name="図 28" descr="スピーカーの白黒写真&#10;&#10;自動的に生成された説明">
                <a:extLst>
                  <a:ext uri="{FF2B5EF4-FFF2-40B4-BE49-F238E27FC236}">
                    <a16:creationId xmlns:a16="http://schemas.microsoft.com/office/drawing/2014/main" id="{E8DA6673-9FFD-671A-6DD0-E528A5845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39708" y="16214275"/>
                <a:ext cx="604165" cy="1638785"/>
              </a:xfrm>
              <a:prstGeom prst="rect">
                <a:avLst/>
              </a:prstGeom>
            </p:spPr>
          </p:pic>
          <p:pic>
            <p:nvPicPr>
              <p:cNvPr id="30" name="図 29" descr="スピーカーの白黒写真&#10;&#10;自動的に生成された説明">
                <a:extLst>
                  <a:ext uri="{FF2B5EF4-FFF2-40B4-BE49-F238E27FC236}">
                    <a16:creationId xmlns:a16="http://schemas.microsoft.com/office/drawing/2014/main" id="{F453F969-6F46-8561-2DAB-25D5499C4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9300" y="17910718"/>
                <a:ext cx="283850" cy="500335"/>
              </a:xfrm>
              <a:prstGeom prst="rect">
                <a:avLst/>
              </a:prstGeom>
            </p:spPr>
          </p:pic>
          <p:pic>
            <p:nvPicPr>
              <p:cNvPr id="31" name="図 30" descr="飛行機の模型&#10;&#10;低い精度で自動的に生成された説明">
                <a:extLst>
                  <a:ext uri="{FF2B5EF4-FFF2-40B4-BE49-F238E27FC236}">
                    <a16:creationId xmlns:a16="http://schemas.microsoft.com/office/drawing/2014/main" id="{9815EF7E-274F-65D4-091F-25785A7B6A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4392"/>
              <a:stretch/>
            </p:blipFill>
            <p:spPr>
              <a:xfrm>
                <a:off x="11434951" y="-233248"/>
                <a:ext cx="2274583" cy="1283888"/>
              </a:xfrm>
              <a:prstGeom prst="rect">
                <a:avLst/>
              </a:prstGeom>
            </p:spPr>
          </p:pic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90B108F7-F1B0-FEBC-0A1A-E1D159FEB842}"/>
                  </a:ext>
                </a:extLst>
              </p:cNvPr>
              <p:cNvSpPr/>
              <p:nvPr/>
            </p:nvSpPr>
            <p:spPr>
              <a:xfrm>
                <a:off x="1251937" y="7133092"/>
                <a:ext cx="4690799" cy="467781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ja-JP" sz="36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Times New Roman" panose="02020603050405020304" pitchFamily="18" charset="0"/>
                  </a:rPr>
                  <a:t>Motion Display</a:t>
                </a:r>
              </a:p>
              <a:p>
                <a:pPr algn="ctr"/>
                <a:endParaRPr kumimoji="1" lang="en-US" altLang="ja-JP" sz="3600" dirty="0">
                  <a:solidFill>
                    <a:schemeClr val="tx1"/>
                  </a:solidFill>
                  <a:latin typeface="Times New Roman" panose="02020603050405020304" pitchFamily="18" charset="0"/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  <a:p>
                <a:pPr algn="ctr"/>
                <a:endParaRPr kumimoji="1" lang="en-US" altLang="ja-JP" sz="3600" dirty="0">
                  <a:solidFill>
                    <a:schemeClr val="tx1"/>
                  </a:solidFill>
                  <a:latin typeface="Times New Roman" panose="02020603050405020304" pitchFamily="18" charset="0"/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  <a:p>
                <a:pPr algn="ctr"/>
                <a:endParaRPr kumimoji="1" lang="ja-JP" altLang="en-US" sz="3600" dirty="0">
                  <a:solidFill>
                    <a:schemeClr val="tx1"/>
                  </a:solidFill>
                  <a:latin typeface="Times New Roman" panose="02020603050405020304" pitchFamily="18" charset="0"/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8112A811-6BAA-266A-3C4E-567D159A19B0}"/>
                  </a:ext>
                </a:extLst>
              </p:cNvPr>
              <p:cNvSpPr/>
              <p:nvPr/>
            </p:nvSpPr>
            <p:spPr>
              <a:xfrm>
                <a:off x="1542643" y="7902510"/>
                <a:ext cx="3984291" cy="2496159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ja-JP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17559BEE-75DB-E2AD-26AC-78B31700119E}"/>
                  </a:ext>
                </a:extLst>
              </p:cNvPr>
              <p:cNvSpPr/>
              <p:nvPr/>
            </p:nvSpPr>
            <p:spPr>
              <a:xfrm>
                <a:off x="1789713" y="8900410"/>
                <a:ext cx="3440944" cy="1098072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800" b="1" dirty="0">
                    <a:solidFill>
                      <a:srgbClr val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Times New Roman" panose="02020603050405020304" pitchFamily="18" charset="0"/>
                  </a:rPr>
                  <a:t>Unity Sora SDK</a:t>
                </a:r>
              </a:p>
              <a:p>
                <a:pPr algn="ctr"/>
                <a:r>
                  <a:rPr lang="en-US" altLang="ja-JP" sz="2800" b="1" dirty="0">
                    <a:solidFill>
                      <a:srgbClr val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Times New Roman" panose="02020603050405020304" pitchFamily="18" charset="0"/>
                  </a:rPr>
                  <a:t>(WebRTC SDK)</a:t>
                </a:r>
              </a:p>
            </p:txBody>
          </p:sp>
          <p:pic>
            <p:nvPicPr>
              <p:cNvPr id="35" name="図 34" descr="図形 が含まれている画像&#10;&#10;自動的に生成された説明">
                <a:extLst>
                  <a:ext uri="{FF2B5EF4-FFF2-40B4-BE49-F238E27FC236}">
                    <a16:creationId xmlns:a16="http://schemas.microsoft.com/office/drawing/2014/main" id="{34AA5627-5F1C-B7B0-FA67-E29309F0F3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3831" y="8222747"/>
                <a:ext cx="1613738" cy="560826"/>
              </a:xfrm>
              <a:prstGeom prst="rect">
                <a:avLst/>
              </a:prstGeom>
            </p:spPr>
          </p:pic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2CE7A1B-A65C-252C-A4AF-509865CAF410}"/>
                  </a:ext>
                </a:extLst>
              </p:cNvPr>
              <p:cNvSpPr/>
              <p:nvPr/>
            </p:nvSpPr>
            <p:spPr>
              <a:xfrm>
                <a:off x="1634854" y="10635433"/>
                <a:ext cx="3737221" cy="1013359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2800" b="1" dirty="0">
                    <a:solidFill>
                      <a:srgbClr val="00000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Motion Controller</a:t>
                </a:r>
              </a:p>
              <a:p>
                <a:pPr algn="ctr"/>
                <a:r>
                  <a:rPr lang="en-US" altLang="ja-JP" sz="2800" b="1" dirty="0">
                    <a:solidFill>
                      <a:srgbClr val="00000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(EPOS4)</a:t>
                </a:r>
              </a:p>
            </p:txBody>
          </p:sp>
          <p:cxnSp>
            <p:nvCxnSpPr>
              <p:cNvPr id="37" name="直線矢印コネクタ 36">
                <a:extLst>
                  <a:ext uri="{FF2B5EF4-FFF2-40B4-BE49-F238E27FC236}">
                    <a16:creationId xmlns:a16="http://schemas.microsoft.com/office/drawing/2014/main" id="{5D1368AB-1678-E081-C83E-1E4F739EDD9C}"/>
                  </a:ext>
                </a:extLst>
              </p:cNvPr>
              <p:cNvCxnSpPr>
                <a:cxnSpLocks/>
                <a:stCxn id="34" idx="2"/>
                <a:endCxn id="36" idx="0"/>
              </p:cNvCxnSpPr>
              <p:nvPr/>
            </p:nvCxnSpPr>
            <p:spPr>
              <a:xfrm flipH="1">
                <a:off x="3503465" y="9998482"/>
                <a:ext cx="6720" cy="636951"/>
              </a:xfrm>
              <a:prstGeom prst="straightConnector1">
                <a:avLst/>
              </a:prstGeom>
              <a:ln w="762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9" name="図 38" descr="ゲーム機のリモコンを持っている手&#10;&#10;中程度の精度で自動的に生成された説明">
                <a:extLst>
                  <a:ext uri="{FF2B5EF4-FFF2-40B4-BE49-F238E27FC236}">
                    <a16:creationId xmlns:a16="http://schemas.microsoft.com/office/drawing/2014/main" id="{C17196B4-1661-CA50-B8E8-97925C04B3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7" r="23525"/>
              <a:stretch/>
            </p:blipFill>
            <p:spPr>
              <a:xfrm>
                <a:off x="2717738" y="2679656"/>
                <a:ext cx="1274202" cy="1284294"/>
              </a:xfrm>
              <a:prstGeom prst="rect">
                <a:avLst/>
              </a:prstGeom>
            </p:spPr>
          </p:pic>
          <p:cxnSp>
            <p:nvCxnSpPr>
              <p:cNvPr id="40" name="コネクタ: カギ線 39">
                <a:extLst>
                  <a:ext uri="{FF2B5EF4-FFF2-40B4-BE49-F238E27FC236}">
                    <a16:creationId xmlns:a16="http://schemas.microsoft.com/office/drawing/2014/main" id="{EBDBD881-4094-21BA-DDCE-06A7D33F8F00}"/>
                  </a:ext>
                </a:extLst>
              </p:cNvPr>
              <p:cNvCxnSpPr>
                <a:cxnSpLocks/>
                <a:stCxn id="47" idx="2"/>
                <a:endCxn id="19" idx="1"/>
              </p:cNvCxnSpPr>
              <p:nvPr/>
            </p:nvCxnSpPr>
            <p:spPr>
              <a:xfrm rot="16200000" flipH="1">
                <a:off x="5024124" y="3862613"/>
                <a:ext cx="1284937" cy="2947941"/>
              </a:xfrm>
              <a:prstGeom prst="bentConnector2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C7A047BC-A5D2-C0B9-8D2E-5AC35803048A}"/>
                  </a:ext>
                </a:extLst>
              </p:cNvPr>
              <p:cNvSpPr/>
              <p:nvPr/>
            </p:nvSpPr>
            <p:spPr>
              <a:xfrm>
                <a:off x="1395666" y="21038990"/>
                <a:ext cx="4314679" cy="68359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3200" b="1" dirty="0">
                    <a:solidFill>
                      <a:schemeClr val="tx1"/>
                    </a:solidFill>
                    <a:latin typeface="Abadi" panose="020B0604020104020204" pitchFamily="34" charset="0"/>
                    <a:ea typeface="游明朝" panose="02020400000000000000" pitchFamily="18" charset="-128"/>
                    <a:cs typeface="Times New Roman" panose="02020603050405020304" pitchFamily="18" charset="0"/>
                  </a:rPr>
                  <a:t>Wheel Controller Board</a:t>
                </a:r>
              </a:p>
            </p:txBody>
          </p:sp>
          <p:cxnSp>
            <p:nvCxnSpPr>
              <p:cNvPr id="42" name="直線矢印コネクタ 41">
                <a:extLst>
                  <a:ext uri="{FF2B5EF4-FFF2-40B4-BE49-F238E27FC236}">
                    <a16:creationId xmlns:a16="http://schemas.microsoft.com/office/drawing/2014/main" id="{7FFCEC80-3249-2521-BA80-0B95F9E3D4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7187" y="20628624"/>
                <a:ext cx="0" cy="419419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02ABED5C-8443-0DBB-168B-D3E6A43A5C15}"/>
                  </a:ext>
                </a:extLst>
              </p:cNvPr>
              <p:cNvSpPr/>
              <p:nvPr/>
            </p:nvSpPr>
            <p:spPr>
              <a:xfrm>
                <a:off x="8869863" y="21098010"/>
                <a:ext cx="4194500" cy="77602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3200" b="1" dirty="0">
                    <a:solidFill>
                      <a:schemeClr val="tx1"/>
                    </a:solidFill>
                    <a:latin typeface="Abadi" panose="020B0604020104020204" pitchFamily="34" charset="0"/>
                    <a:ea typeface="游明朝" panose="02020400000000000000" pitchFamily="18" charset="-128"/>
                    <a:cs typeface="Times New Roman" panose="02020603050405020304" pitchFamily="18" charset="0"/>
                  </a:rPr>
                  <a:t>Leg Controller Board</a:t>
                </a:r>
              </a:p>
            </p:txBody>
          </p:sp>
          <p:cxnSp>
            <p:nvCxnSpPr>
              <p:cNvPr id="44" name="直線矢印コネクタ 43">
                <a:extLst>
                  <a:ext uri="{FF2B5EF4-FFF2-40B4-BE49-F238E27FC236}">
                    <a16:creationId xmlns:a16="http://schemas.microsoft.com/office/drawing/2014/main" id="{770EE891-31E7-AB7B-A05B-E0A27A279E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7998" y="20676156"/>
                <a:ext cx="0" cy="455893"/>
              </a:xfrm>
              <a:prstGeom prst="straightConnector1">
                <a:avLst/>
              </a:prstGeom>
              <a:ln w="762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コネクタ: カギ線 45">
                <a:extLst>
                  <a:ext uri="{FF2B5EF4-FFF2-40B4-BE49-F238E27FC236}">
                    <a16:creationId xmlns:a16="http://schemas.microsoft.com/office/drawing/2014/main" id="{AE187249-A7CA-3A9A-1789-B46C07BB7D7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459493" y="12371408"/>
                <a:ext cx="6202151" cy="7721517"/>
              </a:xfrm>
              <a:prstGeom prst="bentConnector3">
                <a:avLst>
                  <a:gd name="adj1" fmla="val 123063"/>
                </a:avLst>
              </a:prstGeom>
              <a:ln w="76200">
                <a:solidFill>
                  <a:schemeClr val="accent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263D67A3-6FB4-0770-9237-16A6FF08369F}"/>
                  </a:ext>
                </a:extLst>
              </p:cNvPr>
              <p:cNvSpPr/>
              <p:nvPr/>
            </p:nvSpPr>
            <p:spPr>
              <a:xfrm>
                <a:off x="2534899" y="4092330"/>
                <a:ext cx="3315445" cy="6017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ja-JP" sz="2800" b="1" dirty="0">
                    <a:solidFill>
                      <a:schemeClr val="tx1"/>
                    </a:solidFill>
                    <a:latin typeface="Abadi" panose="020B0604020104020204" pitchFamily="34" charset="0"/>
                    <a:ea typeface="游明朝" panose="02020400000000000000" pitchFamily="18" charset="-128"/>
                    <a:cs typeface="Times New Roman" panose="02020603050405020304" pitchFamily="18" charset="0"/>
                  </a:rPr>
                  <a:t>Web XR input device</a:t>
                </a:r>
              </a:p>
            </p:txBody>
          </p: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2A84DF69-DBBD-E952-CECC-9C3054C87F5C}"/>
                  </a:ext>
                </a:extLst>
              </p:cNvPr>
              <p:cNvSpPr txBox="1"/>
              <p:nvPr/>
            </p:nvSpPr>
            <p:spPr>
              <a:xfrm>
                <a:off x="6940118" y="7311992"/>
                <a:ext cx="3333656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800" b="1" dirty="0">
                    <a:solidFill>
                      <a:srgbClr val="FF0000"/>
                    </a:solidFill>
                    <a:latin typeface="Abadi" panose="020B0604020104020204" pitchFamily="34" charset="0"/>
                  </a:rPr>
                  <a:t>Stick input</a:t>
                </a:r>
              </a:p>
              <a:p>
                <a:pPr algn="ctr"/>
                <a:r>
                  <a:rPr kumimoji="1" lang="en-US" altLang="ja-JP" sz="2800" b="1" dirty="0">
                    <a:solidFill>
                      <a:srgbClr val="FF0000"/>
                    </a:solidFill>
                    <a:latin typeface="Abadi" panose="020B0604020104020204" pitchFamily="34" charset="0"/>
                  </a:rPr>
                  <a:t>(WebRTC)</a:t>
                </a:r>
                <a:endParaRPr kumimoji="1" lang="ja-JP" altLang="en-US" sz="2800" b="1" dirty="0">
                  <a:solidFill>
                    <a:srgbClr val="FF0000"/>
                  </a:solidFill>
                  <a:latin typeface="Abadi" panose="020B0604020104020204" pitchFamily="34" charset="0"/>
                </a:endParaRPr>
              </a:p>
            </p:txBody>
          </p:sp>
          <p:cxnSp>
            <p:nvCxnSpPr>
              <p:cNvPr id="49" name="コネクタ: カギ線 48">
                <a:extLst>
                  <a:ext uri="{FF2B5EF4-FFF2-40B4-BE49-F238E27FC236}">
                    <a16:creationId xmlns:a16="http://schemas.microsoft.com/office/drawing/2014/main" id="{C4F7D850-81EC-206D-5E3A-666222F308E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558374" y="16603396"/>
                <a:ext cx="6875792" cy="637341"/>
              </a:xfrm>
              <a:prstGeom prst="bentConnector4">
                <a:avLst>
                  <a:gd name="adj1" fmla="val 8965"/>
                  <a:gd name="adj2" fmla="val 312132"/>
                </a:avLst>
              </a:prstGeom>
              <a:ln w="7620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コネクタ: カギ線 49">
                <a:extLst>
                  <a:ext uri="{FF2B5EF4-FFF2-40B4-BE49-F238E27FC236}">
                    <a16:creationId xmlns:a16="http://schemas.microsoft.com/office/drawing/2014/main" id="{1A39BE9E-E5D2-3285-321F-BEDEA76F4392}"/>
                  </a:ext>
                </a:extLst>
              </p:cNvPr>
              <p:cNvCxnSpPr>
                <a:cxnSpLocks/>
                <a:endCxn id="7" idx="1"/>
              </p:cNvCxnSpPr>
              <p:nvPr/>
            </p:nvCxnSpPr>
            <p:spPr>
              <a:xfrm rot="10800000" flipV="1">
                <a:off x="2450206" y="12761201"/>
                <a:ext cx="6249247" cy="6674226"/>
              </a:xfrm>
              <a:prstGeom prst="bentConnector3">
                <a:avLst>
                  <a:gd name="adj1" fmla="val 116618"/>
                </a:avLst>
              </a:prstGeom>
              <a:ln w="762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コネクタ: カギ線 50">
                <a:extLst>
                  <a:ext uri="{FF2B5EF4-FFF2-40B4-BE49-F238E27FC236}">
                    <a16:creationId xmlns:a16="http://schemas.microsoft.com/office/drawing/2014/main" id="{1B4E0871-7810-7B6C-D3B8-86EF4BA254EC}"/>
                  </a:ext>
                </a:extLst>
              </p:cNvPr>
              <p:cNvCxnSpPr>
                <a:cxnSpLocks/>
                <a:stCxn id="34" idx="3"/>
                <a:endCxn id="3" idx="1"/>
              </p:cNvCxnSpPr>
              <p:nvPr/>
            </p:nvCxnSpPr>
            <p:spPr>
              <a:xfrm>
                <a:off x="5230657" y="9449446"/>
                <a:ext cx="3405657" cy="2537627"/>
              </a:xfrm>
              <a:prstGeom prst="bentConnector3">
                <a:avLst>
                  <a:gd name="adj1" fmla="val 50000"/>
                </a:avLst>
              </a:prstGeom>
              <a:ln w="7620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27333975-F5E5-627B-8322-2368BCC05F99}"/>
                  </a:ext>
                </a:extLst>
              </p:cNvPr>
              <p:cNvSpPr txBox="1"/>
              <p:nvPr/>
            </p:nvSpPr>
            <p:spPr>
              <a:xfrm>
                <a:off x="6805165" y="9009781"/>
                <a:ext cx="249881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800" b="1" dirty="0">
                    <a:solidFill>
                      <a:schemeClr val="accent1"/>
                    </a:solidFill>
                    <a:latin typeface="Abadi" panose="020B0604020104020204" pitchFamily="34" charset="0"/>
                  </a:rPr>
                  <a:t>Robot Speed</a:t>
                </a:r>
              </a:p>
              <a:p>
                <a:pPr algn="ctr"/>
                <a:r>
                  <a:rPr kumimoji="1" lang="en-US" altLang="ja-JP" sz="2800" b="1" dirty="0">
                    <a:solidFill>
                      <a:schemeClr val="accent1"/>
                    </a:solidFill>
                    <a:latin typeface="Abadi" panose="020B0604020104020204" pitchFamily="34" charset="0"/>
                  </a:rPr>
                  <a:t>(WebRTC)</a:t>
                </a:r>
                <a:endParaRPr kumimoji="1" lang="ja-JP" altLang="en-US" sz="2800" b="1" dirty="0">
                  <a:solidFill>
                    <a:schemeClr val="accent1"/>
                  </a:solidFill>
                  <a:latin typeface="Abadi" panose="020B0604020104020204" pitchFamily="34" charset="0"/>
                </a:endParaRPr>
              </a:p>
            </p:txBody>
          </p:sp>
          <p:cxnSp>
            <p:nvCxnSpPr>
              <p:cNvPr id="53" name="直線矢印コネクタ 52">
                <a:extLst>
                  <a:ext uri="{FF2B5EF4-FFF2-40B4-BE49-F238E27FC236}">
                    <a16:creationId xmlns:a16="http://schemas.microsoft.com/office/drawing/2014/main" id="{02D651CA-8E8A-C389-A3CD-462CD01105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91940" y="20541378"/>
                <a:ext cx="0" cy="431249"/>
              </a:xfrm>
              <a:prstGeom prst="straightConnector1">
                <a:avLst/>
              </a:prstGeom>
              <a:ln w="762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コネクタ: カギ線 53">
                <a:extLst>
                  <a:ext uri="{FF2B5EF4-FFF2-40B4-BE49-F238E27FC236}">
                    <a16:creationId xmlns:a16="http://schemas.microsoft.com/office/drawing/2014/main" id="{AEA31DB1-7784-5356-B41E-6C3BD058A581}"/>
                  </a:ext>
                </a:extLst>
              </p:cNvPr>
              <p:cNvCxnSpPr>
                <a:cxnSpLocks/>
                <a:stCxn id="3" idx="2"/>
                <a:endCxn id="9" idx="1"/>
              </p:cNvCxnSpPr>
              <p:nvPr/>
            </p:nvCxnSpPr>
            <p:spPr>
              <a:xfrm rot="5400000">
                <a:off x="7621188" y="15476650"/>
                <a:ext cx="6100794" cy="2084247"/>
              </a:xfrm>
              <a:prstGeom prst="bentConnector4">
                <a:avLst>
                  <a:gd name="adj1" fmla="val 15493"/>
                  <a:gd name="adj2" fmla="val 149826"/>
                </a:avLst>
              </a:prstGeom>
              <a:ln w="762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線矢印コネクタ 54">
                <a:extLst>
                  <a:ext uri="{FF2B5EF4-FFF2-40B4-BE49-F238E27FC236}">
                    <a16:creationId xmlns:a16="http://schemas.microsoft.com/office/drawing/2014/main" id="{FDB4A158-FAD9-5380-9CDA-21C623003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46945" y="20676156"/>
                <a:ext cx="0" cy="50981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線矢印コネクタ 55">
                <a:extLst>
                  <a:ext uri="{FF2B5EF4-FFF2-40B4-BE49-F238E27FC236}">
                    <a16:creationId xmlns:a16="http://schemas.microsoft.com/office/drawing/2014/main" id="{E496FAA2-E981-2136-B006-9B38724FE17D}"/>
                  </a:ext>
                </a:extLst>
              </p:cNvPr>
              <p:cNvCxnSpPr>
                <a:cxnSpLocks/>
                <a:stCxn id="19" idx="2"/>
              </p:cNvCxnSpPr>
              <p:nvPr/>
            </p:nvCxnSpPr>
            <p:spPr>
              <a:xfrm>
                <a:off x="9555151" y="6495662"/>
                <a:ext cx="26968" cy="3985667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線矢印コネクタ 56">
                <a:extLst>
                  <a:ext uri="{FF2B5EF4-FFF2-40B4-BE49-F238E27FC236}">
                    <a16:creationId xmlns:a16="http://schemas.microsoft.com/office/drawing/2014/main" id="{C323204F-7D50-0527-A6F1-9F784460FF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76102" y="6458536"/>
                <a:ext cx="0" cy="4040869"/>
              </a:xfrm>
              <a:prstGeom prst="straightConnector1">
                <a:avLst/>
              </a:prstGeom>
              <a:ln w="76200">
                <a:solidFill>
                  <a:srgbClr val="D29E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EB66975B-96F1-C249-9AB2-F550CC4D2DA8}"/>
                  </a:ext>
                </a:extLst>
              </p:cNvPr>
              <p:cNvCxnSpPr>
                <a:cxnSpLocks/>
                <a:stCxn id="19" idx="0"/>
                <a:endCxn id="23" idx="2"/>
              </p:cNvCxnSpPr>
              <p:nvPr/>
            </p:nvCxnSpPr>
            <p:spPr>
              <a:xfrm flipH="1" flipV="1">
                <a:off x="8261458" y="4537145"/>
                <a:ext cx="1293693" cy="925298"/>
              </a:xfrm>
              <a:prstGeom prst="straightConnector1">
                <a:avLst/>
              </a:prstGeom>
              <a:ln w="76200">
                <a:solidFill>
                  <a:srgbClr val="D29E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203AB137-9615-63D3-311F-0792A7D78A64}"/>
                  </a:ext>
                </a:extLst>
              </p:cNvPr>
              <p:cNvCxnSpPr>
                <a:cxnSpLocks/>
                <a:stCxn id="19" idx="0"/>
                <a:endCxn id="24" idx="2"/>
              </p:cNvCxnSpPr>
              <p:nvPr/>
            </p:nvCxnSpPr>
            <p:spPr>
              <a:xfrm flipV="1">
                <a:off x="9555151" y="4653599"/>
                <a:ext cx="2051309" cy="808844"/>
              </a:xfrm>
              <a:prstGeom prst="straightConnector1">
                <a:avLst/>
              </a:prstGeom>
              <a:ln w="76200">
                <a:solidFill>
                  <a:srgbClr val="D29E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60" name="図 59" descr="スピーカーの白黒写真&#10;&#10;自動的に生成された説明">
                <a:extLst>
                  <a:ext uri="{FF2B5EF4-FFF2-40B4-BE49-F238E27FC236}">
                    <a16:creationId xmlns:a16="http://schemas.microsoft.com/office/drawing/2014/main" id="{667095CB-0656-FDD4-6891-2F847F4EAB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6090" y="16325470"/>
                <a:ext cx="505668" cy="1371615"/>
              </a:xfrm>
              <a:prstGeom prst="rect">
                <a:avLst/>
              </a:prstGeom>
            </p:spPr>
          </p:pic>
        </p:grp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2B445668-E538-B5A7-C45C-25D4E5B551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26639" y="6796253"/>
              <a:ext cx="2372424" cy="2416428"/>
              <a:chOff x="1676004" y="397446"/>
              <a:chExt cx="5754366" cy="5861105"/>
            </a:xfrm>
          </p:grpSpPr>
          <p:pic>
            <p:nvPicPr>
              <p:cNvPr id="45" name="図 44" descr="家具, テーブル, チェアー, コンピュータ が含まれている画像&#10;&#10;自動的に生成された説明">
                <a:extLst>
                  <a:ext uri="{FF2B5EF4-FFF2-40B4-BE49-F238E27FC236}">
                    <a16:creationId xmlns:a16="http://schemas.microsoft.com/office/drawing/2014/main" id="{39CF8844-256A-1F47-1BDF-1FB891AE7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2982" b="97821" l="8050" r="91837">
                            <a14:foregroundMark x1="70454" y1="10026" x2="80385" y2="6881"/>
                            <a14:foregroundMark x1="80385" y1="6881" x2="89342" y2="11353"/>
                            <a14:foregroundMark x1="89342" y1="11353" x2="88889" y2="13532"/>
                            <a14:foregroundMark x1="72044" y1="5454" x2="78114" y2="3605"/>
                            <a14:foregroundMark x1="82063" y1="3978" x2="83447" y2="4702"/>
                            <a14:foregroundMark x1="92404" y1="5505" x2="92095" y2="20701"/>
                            <a14:foregroundMark x1="47506" y1="34174" x2="47506" y2="34174"/>
                            <a14:foregroundMark x1="47506" y1="34748" x2="47506" y2="34748"/>
                            <a14:foregroundMark x1="47506" y1="34862" x2="47506" y2="34862"/>
                            <a14:foregroundMark x1="47166" y1="34633" x2="47166" y2="34633"/>
                            <a14:foregroundMark x1="47052" y1="34748" x2="47052" y2="34748"/>
                            <a14:foregroundMark x1="47392" y1="33945" x2="47279" y2="34862"/>
                            <a14:foregroundMark x1="47506" y1="33601" x2="47392" y2="34289"/>
                            <a14:foregroundMark x1="47279" y1="34748" x2="47732" y2="35321"/>
                            <a14:foregroundMark x1="50227" y1="46904" x2="50227" y2="46904"/>
                            <a14:foregroundMark x1="20068" y1="65138" x2="20068" y2="65138"/>
                            <a14:foregroundMark x1="27778" y1="63876" x2="27778" y2="63876"/>
                            <a14:foregroundMark x1="28005" y1="62729" x2="28005" y2="62729"/>
                            <a14:foregroundMark x1="8617" y1="67775" x2="8617" y2="67775"/>
                            <a14:foregroundMark x1="8050" y1="67661" x2="8050" y2="67661"/>
                            <a14:foregroundMark x1="26871" y1="91055" x2="26871" y2="91055"/>
                            <a14:foregroundMark x1="33333" y1="77408" x2="33333" y2="77408"/>
                            <a14:foregroundMark x1="22131" y1="93530" x2="27778" y2="97936"/>
                            <a14:foregroundMark x1="36453" y1="96148" x2="46145" y2="94151"/>
                            <a14:foregroundMark x1="27778" y1="97936" x2="30458" y2="97384"/>
                            <a14:foregroundMark x1="46145" y1="94151" x2="53175" y2="89564"/>
                            <a14:foregroundMark x1="22676" y1="96789" x2="30303" y2="97657"/>
                            <a14:foregroundMark x1="50113" y1="42775" x2="50113" y2="42775"/>
                            <a14:foregroundMark x1="51020" y1="39220" x2="51093" y2="48319"/>
                            <a14:foregroundMark x1="52608" y1="43349" x2="51701" y2="52523"/>
                            <a14:foregroundMark x1="51701" y1="52294" x2="51927" y2="52523"/>
                            <a14:foregroundMark x1="79252" y1="36927" x2="77098" y2="62959"/>
                            <a14:foregroundMark x1="75057" y1="63417" x2="74717" y2="67775"/>
                            <a14:foregroundMark x1="71655" y1="64450" x2="71429" y2="66743"/>
                            <a14:foregroundMark x1="73016" y1="73968" x2="73016" y2="73968"/>
                            <a14:foregroundMark x1="75170" y1="75459" x2="75170" y2="75459"/>
                            <a14:foregroundMark x1="71429" y1="80619" x2="71429" y2="80619"/>
                            <a14:foregroundMark x1="73416" y1="81597" x2="75510" y2="79243"/>
                            <a14:foregroundMark x1="71429" y1="83830" x2="73362" y2="81657"/>
                            <a14:foregroundMark x1="76871" y1="76376" x2="77891" y2="75000"/>
                            <a14:foregroundMark x1="78458" y1="74083" x2="76417" y2="79702"/>
                            <a14:foregroundMark x1="76190" y1="79817" x2="75432" y2="80583"/>
                            <a14:foregroundMark x1="70748" y1="78670" x2="70975" y2="75459"/>
                            <a14:foregroundMark x1="70295" y1="76376" x2="69955" y2="79587"/>
                            <a14:foregroundMark x1="69615" y1="75573" x2="75397" y2="73509"/>
                            <a14:foregroundMark x1="71315" y1="75344" x2="69728" y2="75115"/>
                            <a14:foregroundMark x1="69728" y1="75344" x2="79025" y2="73509"/>
                            <a14:foregroundMark x1="75737" y1="74656" x2="69728" y2="75344"/>
                            <a14:foregroundMark x1="69728" y1="75229" x2="69274" y2="75688"/>
                            <a14:foregroundMark x1="68821" y1="68807" x2="68934" y2="66743"/>
                            <a14:foregroundMark x1="69048" y1="66055" x2="69161" y2="66284"/>
                            <a14:foregroundMark x1="69161" y1="66628" x2="69048" y2="67775"/>
                            <a14:foregroundMark x1="68934" y1="44151" x2="69161" y2="45413"/>
                            <a14:foregroundMark x1="69274" y1="44151" x2="69274" y2="44839"/>
                            <a14:foregroundMark x1="69274" y1="43807" x2="69274" y2="44839"/>
                            <a14:foregroundMark x1="53175" y1="64450" x2="53175" y2="64450"/>
                            <a14:foregroundMark x1="53855" y1="64679" x2="58277" y2="68005"/>
                            <a14:foregroundMark x1="58503" y1="69037" x2="59751" y2="71674"/>
                            <a14:foregroundMark x1="61224" y1="66743" x2="61905" y2="65940"/>
                            <a14:foregroundMark x1="61905" y1="65826" x2="61905" y2="65826"/>
                            <a14:foregroundMark x1="59637" y1="70757" x2="59410" y2="73739"/>
                            <a14:foregroundMark x1="57483" y1="71330" x2="57710" y2="68234"/>
                            <a14:backgroundMark x1="67914" y1="5275" x2="67914" y2="5275"/>
                            <a14:backgroundMark x1="71429" y1="1835" x2="63265" y2="5505"/>
                            <a14:backgroundMark x1="63265" y1="5505" x2="62812" y2="5963"/>
                            <a14:backgroundMark x1="71202" y1="2867" x2="64399" y2="9862"/>
                            <a14:backgroundMark x1="64399" y1="9862" x2="64399" y2="9862"/>
                            <a14:backgroundMark x1="70975" y1="4014" x2="65533" y2="12271"/>
                            <a14:backgroundMark x1="68707" y1="7913" x2="66100" y2="14335"/>
                            <a14:backgroundMark x1="65193" y1="17431" x2="66440" y2="11812"/>
                            <a14:backgroundMark x1="46185" y1="33381" x2="54082" y2="26491"/>
                            <a14:backgroundMark x1="45275" y1="34174" x2="45504" y2="33974"/>
                            <a14:backgroundMark x1="54082" y1="26491" x2="54195" y2="26147"/>
                            <a14:backgroundMark x1="53968" y1="29358" x2="63039" y2="27752"/>
                            <a14:backgroundMark x1="47426" y1="35530" x2="48413" y2="42431"/>
                            <a14:backgroundMark x1="47052" y1="32913" x2="47142" y2="33540"/>
                            <a14:backgroundMark x1="48361" y1="42775" x2="48186" y2="43922"/>
                            <a14:backgroundMark x1="48413" y1="42431" x2="48361" y2="42775"/>
                            <a14:backgroundMark x1="47506" y1="48280" x2="47506" y2="48280"/>
                            <a14:backgroundMark x1="46712" y1="53096" x2="46712" y2="53096"/>
                            <a14:backgroundMark x1="47732" y1="48280" x2="46599" y2="51261"/>
                            <a14:backgroundMark x1="47392" y1="54472" x2="45578" y2="58028"/>
                            <a14:backgroundMark x1="41043" y1="61009" x2="31746" y2="62385"/>
                            <a14:backgroundMark x1="31746" y1="62385" x2="25397" y2="59289"/>
                            <a14:backgroundMark x1="18594" y1="59060" x2="23243" y2="62729"/>
                            <a14:backgroundMark x1="7596" y1="66170" x2="10431" y2="64794"/>
                            <a14:backgroundMark x1="7483" y1="69725" x2="19501" y2="91055"/>
                            <a14:backgroundMark x1="29365" y1="99312" x2="61565" y2="93578"/>
                            <a14:backgroundMark x1="62358" y1="39908" x2="63946" y2="48394"/>
                            <a14:backgroundMark x1="53255" y1="53423" x2="52608" y2="60665"/>
                            <a14:backgroundMark x1="54422" y1="40367" x2="54263" y2="42143"/>
                            <a14:backgroundMark x1="52608" y1="60665" x2="54875" y2="63417"/>
                            <a14:backgroundMark x1="78806" y1="73900" x2="79138" y2="73853"/>
                            <a14:backgroundMark x1="79138" y1="73853" x2="80045" y2="74197"/>
                            <a14:backgroundMark x1="57649" y1="69422" x2="57368" y2="68861"/>
                            <a14:backgroundMark x1="52953" y1="52649" x2="52834" y2="53555"/>
                            <a14:backgroundMark x1="54649" y1="39794" x2="54160" y2="43505"/>
                            <a14:backgroundMark x1="70295" y1="37271" x2="76336" y2="42929"/>
                            <a14:backgroundMark x1="76279" y1="43624" x2="74830" y2="50115"/>
                            <a14:backgroundMark x1="76304" y1="38532" x2="75964" y2="42890"/>
                            <a14:backgroundMark x1="73583" y1="37271" x2="76833" y2="36931"/>
                            <a14:backgroundMark x1="69935" y1="45272" x2="69728" y2="47248"/>
                            <a14:backgroundMark x1="70522" y1="39679" x2="70089" y2="43807"/>
                            <a14:backgroundMark x1="69841" y1="46101" x2="69501" y2="49312"/>
                            <a14:backgroundMark x1="69841" y1="51606" x2="69274" y2="57569"/>
                            <a14:backgroundMark x1="74603" y1="51147" x2="73923" y2="58028"/>
                            <a14:backgroundMark x1="69161" y1="58945" x2="68707" y2="64220"/>
                            <a14:backgroundMark x1="83107" y1="39908" x2="81179" y2="63073"/>
                            <a14:backgroundMark x1="80726" y1="2867" x2="80726" y2="2867"/>
                            <a14:backgroundMark x1="80726" y1="3440" x2="80726" y2="3440"/>
                            <a14:backgroundMark x1="80159" y1="3326" x2="80159" y2="3326"/>
                            <a14:backgroundMark x1="78458" y1="3096" x2="81519" y2="3440"/>
                            <a14:backgroundMark x1="81519" y1="3670" x2="82200" y2="3784"/>
                            <a14:backgroundMark x1="85828" y1="2523" x2="85828" y2="2523"/>
                            <a14:backgroundMark x1="95805" y1="24541" x2="93197" y2="36927"/>
                            <a14:backgroundMark x1="93197" y1="36927" x2="92630" y2="37959"/>
                            <a14:backgroundMark x1="95011" y1="27638" x2="92063" y2="38647"/>
                            <a14:backgroundMark x1="96372" y1="25573" x2="91497" y2="38303"/>
                            <a14:backgroundMark x1="94104" y1="26491" x2="91383" y2="37271"/>
                            <a14:backgroundMark x1="91497" y1="32110" x2="93991" y2="22706"/>
                            <a14:backgroundMark x1="93991" y1="22706" x2="94785" y2="21445"/>
                            <a14:backgroundMark x1="94558" y1="20872" x2="91043" y2="32913"/>
                            <a14:backgroundMark x1="90930" y1="33028" x2="94558" y2="19037"/>
                            <a14:backgroundMark x1="94104" y1="20872" x2="94104" y2="20872"/>
                            <a14:backgroundMark x1="92630" y1="22821" x2="92063" y2="28440"/>
                            <a14:backgroundMark x1="92063" y1="27179" x2="90136" y2="33028"/>
                            <a14:backgroundMark x1="91043" y1="29128" x2="93197" y2="21789"/>
                            <a14:backgroundMark x1="92744" y1="25115" x2="92744" y2="25229"/>
                            <a14:backgroundMark x1="92857" y1="22936" x2="94104" y2="17890"/>
                            <a14:backgroundMark x1="92063" y1="25229" x2="94444" y2="16514"/>
                            <a14:backgroundMark x1="94444" y1="16514" x2="94558" y2="16284"/>
                            <a14:backgroundMark x1="19274" y1="91514" x2="20635" y2="98394"/>
                            <a14:backgroundMark x1="55102" y1="93922" x2="65079" y2="91972"/>
                            <a14:backgroundMark x1="60771" y1="92431" x2="68707" y2="89220"/>
                            <a14:backgroundMark x1="68707" y1="89220" x2="70295" y2="87729"/>
                            <a14:backgroundMark x1="63832" y1="90711" x2="70975" y2="85092"/>
                            <a14:backgroundMark x1="67574" y1="88073" x2="73469" y2="84518"/>
                            <a14:backgroundMark x1="70068" y1="86353" x2="76531" y2="83257"/>
                            <a14:backgroundMark x1="72222" y1="85780" x2="78912" y2="82339"/>
                            <a14:backgroundMark x1="71202" y1="86009" x2="76417" y2="82339"/>
                            <a14:backgroundMark x1="72336" y1="83830" x2="76757" y2="81537"/>
                            <a14:backgroundMark x1="63379" y1="50459" x2="62698" y2="52982"/>
                            <a14:backgroundMark x1="53855" y1="48280" x2="54195" y2="50917"/>
                            <a14:backgroundMark x1="62812" y1="54014" x2="62812" y2="54817"/>
                            <a14:backgroundMark x1="62585" y1="57110" x2="62585" y2="58142"/>
                            <a14:backgroundMark x1="62585" y1="62844" x2="62358" y2="637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6004" y="397446"/>
                <a:ext cx="5754366" cy="5689130"/>
              </a:xfrm>
              <a:prstGeom prst="rect">
                <a:avLst/>
              </a:prstGeom>
            </p:spPr>
          </p:pic>
          <p:sp>
            <p:nvSpPr>
              <p:cNvPr id="58" name="四角形: 角を丸くする 57">
                <a:extLst>
                  <a:ext uri="{FF2B5EF4-FFF2-40B4-BE49-F238E27FC236}">
                    <a16:creationId xmlns:a16="http://schemas.microsoft.com/office/drawing/2014/main" id="{7A9AFF9D-5C9E-33EF-1F7E-C4FBB00EE7DA}"/>
                  </a:ext>
                </a:extLst>
              </p:cNvPr>
              <p:cNvSpPr/>
              <p:nvPr/>
            </p:nvSpPr>
            <p:spPr>
              <a:xfrm rot="300122">
                <a:off x="4168228" y="2669534"/>
                <a:ext cx="327659" cy="8917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四角形: 角を丸くする 58">
                <a:extLst>
                  <a:ext uri="{FF2B5EF4-FFF2-40B4-BE49-F238E27FC236}">
                    <a16:creationId xmlns:a16="http://schemas.microsoft.com/office/drawing/2014/main" id="{393AEDFD-FB9A-203F-6461-3755E0FC8B9F}"/>
                  </a:ext>
                </a:extLst>
              </p:cNvPr>
              <p:cNvSpPr/>
              <p:nvPr/>
            </p:nvSpPr>
            <p:spPr>
              <a:xfrm rot="451580">
                <a:off x="4693727" y="2920996"/>
                <a:ext cx="327659" cy="8917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四角形: 角を丸くする 62">
                <a:extLst>
                  <a:ext uri="{FF2B5EF4-FFF2-40B4-BE49-F238E27FC236}">
                    <a16:creationId xmlns:a16="http://schemas.microsoft.com/office/drawing/2014/main" id="{BB605EAE-DFAF-4F6F-CFDD-9597864976FE}"/>
                  </a:ext>
                </a:extLst>
              </p:cNvPr>
              <p:cNvSpPr/>
              <p:nvPr/>
            </p:nvSpPr>
            <p:spPr>
              <a:xfrm rot="349346">
                <a:off x="5006777" y="3427891"/>
                <a:ext cx="327659" cy="64538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四角形: 角を丸くする 63">
                <a:extLst>
                  <a:ext uri="{FF2B5EF4-FFF2-40B4-BE49-F238E27FC236}">
                    <a16:creationId xmlns:a16="http://schemas.microsoft.com/office/drawing/2014/main" id="{4DF1D069-4F51-73B0-576E-C1BBF0C8144C}"/>
                  </a:ext>
                </a:extLst>
              </p:cNvPr>
              <p:cNvSpPr/>
              <p:nvPr/>
            </p:nvSpPr>
            <p:spPr>
              <a:xfrm rot="411620">
                <a:off x="5064951" y="2821646"/>
                <a:ext cx="327659" cy="8917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四角形: 角を丸くする 64">
                <a:extLst>
                  <a:ext uri="{FF2B5EF4-FFF2-40B4-BE49-F238E27FC236}">
                    <a16:creationId xmlns:a16="http://schemas.microsoft.com/office/drawing/2014/main" id="{C244D986-D9A3-72DB-766A-0D487C143561}"/>
                  </a:ext>
                </a:extLst>
              </p:cNvPr>
              <p:cNvSpPr/>
              <p:nvPr/>
            </p:nvSpPr>
            <p:spPr>
              <a:xfrm rot="269497">
                <a:off x="5608639" y="3331290"/>
                <a:ext cx="194731" cy="45051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四角形: 角を丸くする 65">
                <a:extLst>
                  <a:ext uri="{FF2B5EF4-FFF2-40B4-BE49-F238E27FC236}">
                    <a16:creationId xmlns:a16="http://schemas.microsoft.com/office/drawing/2014/main" id="{6C831BE0-DF15-A3CC-FC92-DBA75EEA9E9C}"/>
                  </a:ext>
                </a:extLst>
              </p:cNvPr>
              <p:cNvSpPr/>
              <p:nvPr/>
            </p:nvSpPr>
            <p:spPr>
              <a:xfrm rot="349346">
                <a:off x="5656800" y="2667802"/>
                <a:ext cx="327659" cy="8917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四角形: 角を丸くする 66">
                <a:extLst>
                  <a:ext uri="{FF2B5EF4-FFF2-40B4-BE49-F238E27FC236}">
                    <a16:creationId xmlns:a16="http://schemas.microsoft.com/office/drawing/2014/main" id="{975C1675-4C25-A9CE-4461-2D4EEF90466F}"/>
                  </a:ext>
                </a:extLst>
              </p:cNvPr>
              <p:cNvSpPr/>
              <p:nvPr/>
            </p:nvSpPr>
            <p:spPr>
              <a:xfrm rot="588399">
                <a:off x="5703608" y="2875648"/>
                <a:ext cx="327659" cy="8917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四角形: 角を丸くする 67">
                <a:extLst>
                  <a:ext uri="{FF2B5EF4-FFF2-40B4-BE49-F238E27FC236}">
                    <a16:creationId xmlns:a16="http://schemas.microsoft.com/office/drawing/2014/main" id="{C2276B04-A436-0A2C-512A-741363B10E37}"/>
                  </a:ext>
                </a:extLst>
              </p:cNvPr>
              <p:cNvSpPr/>
              <p:nvPr/>
            </p:nvSpPr>
            <p:spPr>
              <a:xfrm rot="588399">
                <a:off x="5860588" y="2523976"/>
                <a:ext cx="232964" cy="8917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四角形: 角を丸くする 68">
                <a:extLst>
                  <a:ext uri="{FF2B5EF4-FFF2-40B4-BE49-F238E27FC236}">
                    <a16:creationId xmlns:a16="http://schemas.microsoft.com/office/drawing/2014/main" id="{AC3EB60C-F9D7-1362-40F1-FED96D6CDB04}"/>
                  </a:ext>
                </a:extLst>
              </p:cNvPr>
              <p:cNvSpPr/>
              <p:nvPr/>
            </p:nvSpPr>
            <p:spPr>
              <a:xfrm rot="588399">
                <a:off x="5933850" y="2452794"/>
                <a:ext cx="212776" cy="53242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四角形: 角を丸くする 69">
                <a:extLst>
                  <a:ext uri="{FF2B5EF4-FFF2-40B4-BE49-F238E27FC236}">
                    <a16:creationId xmlns:a16="http://schemas.microsoft.com/office/drawing/2014/main" id="{B7BEE563-B881-F9A8-5D49-0CDF065D5427}"/>
                  </a:ext>
                </a:extLst>
              </p:cNvPr>
              <p:cNvSpPr/>
              <p:nvPr/>
            </p:nvSpPr>
            <p:spPr>
              <a:xfrm rot="588399">
                <a:off x="6240458" y="2774635"/>
                <a:ext cx="327659" cy="87059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四角形: 角を丸くする 70">
                <a:extLst>
                  <a:ext uri="{FF2B5EF4-FFF2-40B4-BE49-F238E27FC236}">
                    <a16:creationId xmlns:a16="http://schemas.microsoft.com/office/drawing/2014/main" id="{B5A18AF4-6D60-2931-7E6D-F100A9DA7E6F}"/>
                  </a:ext>
                </a:extLst>
              </p:cNvPr>
              <p:cNvSpPr/>
              <p:nvPr/>
            </p:nvSpPr>
            <p:spPr>
              <a:xfrm rot="588399">
                <a:off x="7029165" y="792814"/>
                <a:ext cx="327659" cy="8917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四角形: 角を丸くする 71">
                <a:extLst>
                  <a:ext uri="{FF2B5EF4-FFF2-40B4-BE49-F238E27FC236}">
                    <a16:creationId xmlns:a16="http://schemas.microsoft.com/office/drawing/2014/main" id="{A3EA079D-40A6-349F-F7D8-81F933B083A7}"/>
                  </a:ext>
                </a:extLst>
              </p:cNvPr>
              <p:cNvSpPr/>
              <p:nvPr/>
            </p:nvSpPr>
            <p:spPr>
              <a:xfrm rot="588399">
                <a:off x="6915835" y="1421738"/>
                <a:ext cx="327659" cy="8917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四角形: 角を丸くする 72">
                <a:extLst>
                  <a:ext uri="{FF2B5EF4-FFF2-40B4-BE49-F238E27FC236}">
                    <a16:creationId xmlns:a16="http://schemas.microsoft.com/office/drawing/2014/main" id="{81CFB457-7C7F-DAD3-2083-E299448CEDB9}"/>
                  </a:ext>
                </a:extLst>
              </p:cNvPr>
              <p:cNvSpPr/>
              <p:nvPr/>
            </p:nvSpPr>
            <p:spPr>
              <a:xfrm rot="4309864">
                <a:off x="4951659" y="2550767"/>
                <a:ext cx="327659" cy="50444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四角形: 角を丸くする 73">
                <a:extLst>
                  <a:ext uri="{FF2B5EF4-FFF2-40B4-BE49-F238E27FC236}">
                    <a16:creationId xmlns:a16="http://schemas.microsoft.com/office/drawing/2014/main" id="{872F4CC8-1CFC-E1A6-1CB8-B6580E3FEBDE}"/>
                  </a:ext>
                </a:extLst>
              </p:cNvPr>
              <p:cNvSpPr/>
              <p:nvPr/>
            </p:nvSpPr>
            <p:spPr>
              <a:xfrm rot="588399">
                <a:off x="6320345" y="2455528"/>
                <a:ext cx="238487" cy="45815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四角形: 角を丸くする 74">
                <a:extLst>
                  <a:ext uri="{FF2B5EF4-FFF2-40B4-BE49-F238E27FC236}">
                    <a16:creationId xmlns:a16="http://schemas.microsoft.com/office/drawing/2014/main" id="{7DE9E945-0C9F-9A22-1F20-A06EB37C5A27}"/>
                  </a:ext>
                </a:extLst>
              </p:cNvPr>
              <p:cNvSpPr/>
              <p:nvPr/>
            </p:nvSpPr>
            <p:spPr>
              <a:xfrm rot="4856071">
                <a:off x="6542579" y="2206354"/>
                <a:ext cx="220388" cy="551045"/>
              </a:xfrm>
              <a:prstGeom prst="roundRect">
                <a:avLst>
                  <a:gd name="adj" fmla="val 987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四角形: 角を丸くする 75">
                <a:extLst>
                  <a:ext uri="{FF2B5EF4-FFF2-40B4-BE49-F238E27FC236}">
                    <a16:creationId xmlns:a16="http://schemas.microsoft.com/office/drawing/2014/main" id="{B77638AE-8400-E7DE-8425-DB7C22DBE63C}"/>
                  </a:ext>
                </a:extLst>
              </p:cNvPr>
              <p:cNvSpPr/>
              <p:nvPr/>
            </p:nvSpPr>
            <p:spPr>
              <a:xfrm rot="963393">
                <a:off x="5300685" y="876689"/>
                <a:ext cx="220388" cy="551045"/>
              </a:xfrm>
              <a:prstGeom prst="roundRect">
                <a:avLst>
                  <a:gd name="adj" fmla="val 987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四角形: 角を丸くする 76">
                <a:extLst>
                  <a:ext uri="{FF2B5EF4-FFF2-40B4-BE49-F238E27FC236}">
                    <a16:creationId xmlns:a16="http://schemas.microsoft.com/office/drawing/2014/main" id="{D3172906-3C62-B63C-E29A-31ED8C9785D4}"/>
                  </a:ext>
                </a:extLst>
              </p:cNvPr>
              <p:cNvSpPr/>
              <p:nvPr/>
            </p:nvSpPr>
            <p:spPr>
              <a:xfrm rot="349346">
                <a:off x="4822996" y="3416700"/>
                <a:ext cx="480658" cy="72200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四角形: 角を丸くする 77">
                <a:extLst>
                  <a:ext uri="{FF2B5EF4-FFF2-40B4-BE49-F238E27FC236}">
                    <a16:creationId xmlns:a16="http://schemas.microsoft.com/office/drawing/2014/main" id="{F000CB46-FD4E-76BC-A352-753F923873E1}"/>
                  </a:ext>
                </a:extLst>
              </p:cNvPr>
              <p:cNvSpPr/>
              <p:nvPr/>
            </p:nvSpPr>
            <p:spPr>
              <a:xfrm>
                <a:off x="3687311" y="3429000"/>
                <a:ext cx="590280" cy="64251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四角形: 角を丸くする 78">
                <a:extLst>
                  <a:ext uri="{FF2B5EF4-FFF2-40B4-BE49-F238E27FC236}">
                    <a16:creationId xmlns:a16="http://schemas.microsoft.com/office/drawing/2014/main" id="{1B747F3E-FB73-C1AF-372C-8FD135429DFC}"/>
                  </a:ext>
                </a:extLst>
              </p:cNvPr>
              <p:cNvSpPr/>
              <p:nvPr/>
            </p:nvSpPr>
            <p:spPr>
              <a:xfrm>
                <a:off x="3809326" y="3408466"/>
                <a:ext cx="590280" cy="642516"/>
              </a:xfrm>
              <a:prstGeom prst="roundRect">
                <a:avLst>
                  <a:gd name="adj" fmla="val 4000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アーチ 79">
                <a:extLst>
                  <a:ext uri="{FF2B5EF4-FFF2-40B4-BE49-F238E27FC236}">
                    <a16:creationId xmlns:a16="http://schemas.microsoft.com/office/drawing/2014/main" id="{FD791EA9-06CD-5985-35D7-8B3FBEF163D7}"/>
                  </a:ext>
                </a:extLst>
              </p:cNvPr>
              <p:cNvSpPr/>
              <p:nvPr/>
            </p:nvSpPr>
            <p:spPr>
              <a:xfrm>
                <a:off x="4208250" y="3760295"/>
                <a:ext cx="714930" cy="627665"/>
              </a:xfrm>
              <a:prstGeom prst="blockArc">
                <a:avLst>
                  <a:gd name="adj1" fmla="val 18749839"/>
                  <a:gd name="adj2" fmla="val 547515"/>
                  <a:gd name="adj3" fmla="val 212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四角形: 角を丸くする 80">
                <a:extLst>
                  <a:ext uri="{FF2B5EF4-FFF2-40B4-BE49-F238E27FC236}">
                    <a16:creationId xmlns:a16="http://schemas.microsoft.com/office/drawing/2014/main" id="{618020D5-C757-F1D7-3995-8A3978A61D7B}"/>
                  </a:ext>
                </a:extLst>
              </p:cNvPr>
              <p:cNvSpPr/>
              <p:nvPr/>
            </p:nvSpPr>
            <p:spPr>
              <a:xfrm>
                <a:off x="6295637" y="3726226"/>
                <a:ext cx="590280" cy="922662"/>
              </a:xfrm>
              <a:prstGeom prst="roundRect">
                <a:avLst>
                  <a:gd name="adj" fmla="val 4000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四角形: 角を丸くする 81">
                <a:extLst>
                  <a:ext uri="{FF2B5EF4-FFF2-40B4-BE49-F238E27FC236}">
                    <a16:creationId xmlns:a16="http://schemas.microsoft.com/office/drawing/2014/main" id="{38E60C90-796E-2E1F-7935-9AEC4E8949EF}"/>
                  </a:ext>
                </a:extLst>
              </p:cNvPr>
              <p:cNvSpPr/>
              <p:nvPr/>
            </p:nvSpPr>
            <p:spPr>
              <a:xfrm rot="2244628">
                <a:off x="5904289" y="4479221"/>
                <a:ext cx="590280" cy="1000453"/>
              </a:xfrm>
              <a:prstGeom prst="roundRect">
                <a:avLst>
                  <a:gd name="adj" fmla="val 4000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四角形: 角を丸くする 82">
                <a:extLst>
                  <a:ext uri="{FF2B5EF4-FFF2-40B4-BE49-F238E27FC236}">
                    <a16:creationId xmlns:a16="http://schemas.microsoft.com/office/drawing/2014/main" id="{6B4ABE86-C4E1-ECE9-CC0C-74587DC96E0E}"/>
                  </a:ext>
                </a:extLst>
              </p:cNvPr>
              <p:cNvSpPr/>
              <p:nvPr/>
            </p:nvSpPr>
            <p:spPr>
              <a:xfrm>
                <a:off x="6163982" y="3488455"/>
                <a:ext cx="398613" cy="524187"/>
              </a:xfrm>
              <a:prstGeom prst="roundRect">
                <a:avLst>
                  <a:gd name="adj" fmla="val 4000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4" name="四角形: 角を丸くする 83">
                <a:extLst>
                  <a:ext uri="{FF2B5EF4-FFF2-40B4-BE49-F238E27FC236}">
                    <a16:creationId xmlns:a16="http://schemas.microsoft.com/office/drawing/2014/main" id="{C65AF747-4259-AC21-503A-133A05D5921A}"/>
                  </a:ext>
                </a:extLst>
              </p:cNvPr>
              <p:cNvSpPr/>
              <p:nvPr/>
            </p:nvSpPr>
            <p:spPr>
              <a:xfrm rot="4881396">
                <a:off x="4856332" y="1487898"/>
                <a:ext cx="327659" cy="86953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四角形: 角を丸くする 84">
                <a:extLst>
                  <a:ext uri="{FF2B5EF4-FFF2-40B4-BE49-F238E27FC236}">
                    <a16:creationId xmlns:a16="http://schemas.microsoft.com/office/drawing/2014/main" id="{03C0588B-DFBA-2116-FEDB-195E7360D923}"/>
                  </a:ext>
                </a:extLst>
              </p:cNvPr>
              <p:cNvSpPr/>
              <p:nvPr/>
            </p:nvSpPr>
            <p:spPr>
              <a:xfrm rot="4082434">
                <a:off x="4109982" y="1683495"/>
                <a:ext cx="327659" cy="86953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四角形: 角を丸くする 85">
                <a:extLst>
                  <a:ext uri="{FF2B5EF4-FFF2-40B4-BE49-F238E27FC236}">
                    <a16:creationId xmlns:a16="http://schemas.microsoft.com/office/drawing/2014/main" id="{353B7647-251D-1B92-98C3-0784F6837444}"/>
                  </a:ext>
                </a:extLst>
              </p:cNvPr>
              <p:cNvSpPr/>
              <p:nvPr/>
            </p:nvSpPr>
            <p:spPr>
              <a:xfrm rot="4082434">
                <a:off x="4045301" y="2224552"/>
                <a:ext cx="327659" cy="33416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四角形: 角を丸くする 86">
                <a:extLst>
                  <a:ext uri="{FF2B5EF4-FFF2-40B4-BE49-F238E27FC236}">
                    <a16:creationId xmlns:a16="http://schemas.microsoft.com/office/drawing/2014/main" id="{04D6010C-71FF-A241-891B-5F771DF65178}"/>
                  </a:ext>
                </a:extLst>
              </p:cNvPr>
              <p:cNvSpPr/>
              <p:nvPr/>
            </p:nvSpPr>
            <p:spPr>
              <a:xfrm rot="269497">
                <a:off x="5759058" y="3388267"/>
                <a:ext cx="194731" cy="450514"/>
              </a:xfrm>
              <a:prstGeom prst="roundRect">
                <a:avLst>
                  <a:gd name="adj" fmla="val 499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四角形: 角を丸くする 87">
                <a:extLst>
                  <a:ext uri="{FF2B5EF4-FFF2-40B4-BE49-F238E27FC236}">
                    <a16:creationId xmlns:a16="http://schemas.microsoft.com/office/drawing/2014/main" id="{836D7495-82B0-93DB-F478-E117F4D571A7}"/>
                  </a:ext>
                </a:extLst>
              </p:cNvPr>
              <p:cNvSpPr/>
              <p:nvPr/>
            </p:nvSpPr>
            <p:spPr>
              <a:xfrm rot="269497">
                <a:off x="5723044" y="3434624"/>
                <a:ext cx="194731" cy="450514"/>
              </a:xfrm>
              <a:prstGeom prst="roundRect">
                <a:avLst>
                  <a:gd name="adj" fmla="val 499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四角形: 角を丸くする 88">
                <a:extLst>
                  <a:ext uri="{FF2B5EF4-FFF2-40B4-BE49-F238E27FC236}">
                    <a16:creationId xmlns:a16="http://schemas.microsoft.com/office/drawing/2014/main" id="{FE1EF91F-28AE-4E29-D890-A12EC50C259C}"/>
                  </a:ext>
                </a:extLst>
              </p:cNvPr>
              <p:cNvSpPr/>
              <p:nvPr/>
            </p:nvSpPr>
            <p:spPr>
              <a:xfrm rot="3699319">
                <a:off x="5209229" y="5083082"/>
                <a:ext cx="590280" cy="1170627"/>
              </a:xfrm>
              <a:prstGeom prst="roundRect">
                <a:avLst>
                  <a:gd name="adj" fmla="val 4000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四角形: 角を丸くする 89">
                <a:extLst>
                  <a:ext uri="{FF2B5EF4-FFF2-40B4-BE49-F238E27FC236}">
                    <a16:creationId xmlns:a16="http://schemas.microsoft.com/office/drawing/2014/main" id="{2E006A44-D2F1-EA90-5F58-D342F605E1B2}"/>
                  </a:ext>
                </a:extLst>
              </p:cNvPr>
              <p:cNvSpPr/>
              <p:nvPr/>
            </p:nvSpPr>
            <p:spPr>
              <a:xfrm rot="4634496">
                <a:off x="3825951" y="5114515"/>
                <a:ext cx="326424" cy="1850062"/>
              </a:xfrm>
              <a:prstGeom prst="roundRect">
                <a:avLst>
                  <a:gd name="adj" fmla="val 4000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四角形: 角を丸くする 90">
                <a:extLst>
                  <a:ext uri="{FF2B5EF4-FFF2-40B4-BE49-F238E27FC236}">
                    <a16:creationId xmlns:a16="http://schemas.microsoft.com/office/drawing/2014/main" id="{0C9D1120-D14E-8ABC-4BBE-B80F9DBA861E}"/>
                  </a:ext>
                </a:extLst>
              </p:cNvPr>
              <p:cNvSpPr/>
              <p:nvPr/>
            </p:nvSpPr>
            <p:spPr>
              <a:xfrm rot="19637420">
                <a:off x="2390321" y="4459810"/>
                <a:ext cx="333521" cy="1798741"/>
              </a:xfrm>
              <a:prstGeom prst="roundRect">
                <a:avLst>
                  <a:gd name="adj" fmla="val 4000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四角形: 角を丸くする 91">
                <a:extLst>
                  <a:ext uri="{FF2B5EF4-FFF2-40B4-BE49-F238E27FC236}">
                    <a16:creationId xmlns:a16="http://schemas.microsoft.com/office/drawing/2014/main" id="{1BDBEF02-46E9-AD6D-3D27-BB585D8844CB}"/>
                  </a:ext>
                </a:extLst>
              </p:cNvPr>
              <p:cNvSpPr/>
              <p:nvPr/>
            </p:nvSpPr>
            <p:spPr>
              <a:xfrm rot="19637420">
                <a:off x="1976352" y="4205717"/>
                <a:ext cx="590280" cy="1850063"/>
              </a:xfrm>
              <a:prstGeom prst="roundRect">
                <a:avLst>
                  <a:gd name="adj" fmla="val 4000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四角形: 角を丸くする 92">
                <a:extLst>
                  <a:ext uri="{FF2B5EF4-FFF2-40B4-BE49-F238E27FC236}">
                    <a16:creationId xmlns:a16="http://schemas.microsoft.com/office/drawing/2014/main" id="{FAF86AD8-8907-A85D-13B8-7D245FD849D8}"/>
                  </a:ext>
                </a:extLst>
              </p:cNvPr>
              <p:cNvSpPr/>
              <p:nvPr/>
            </p:nvSpPr>
            <p:spPr>
              <a:xfrm rot="2028733">
                <a:off x="5686676" y="4704128"/>
                <a:ext cx="590280" cy="1170630"/>
              </a:xfrm>
              <a:prstGeom prst="roundRect">
                <a:avLst>
                  <a:gd name="adj" fmla="val 4000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6453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グループ化 164">
            <a:extLst>
              <a:ext uri="{FF2B5EF4-FFF2-40B4-BE49-F238E27FC236}">
                <a16:creationId xmlns:a16="http://schemas.microsoft.com/office/drawing/2014/main" id="{D4810611-EC71-B5A2-DEFE-636BB4ADF4DE}"/>
              </a:ext>
            </a:extLst>
          </p:cNvPr>
          <p:cNvGrpSpPr/>
          <p:nvPr/>
        </p:nvGrpSpPr>
        <p:grpSpPr>
          <a:xfrm>
            <a:off x="61164" y="2152785"/>
            <a:ext cx="4880306" cy="3620181"/>
            <a:chOff x="61164" y="2152785"/>
            <a:chExt cx="4880306" cy="3620181"/>
          </a:xfrm>
        </p:grpSpPr>
        <p:pic>
          <p:nvPicPr>
            <p:cNvPr id="29" name="図 28" descr="天井, 屋内, テーブル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0DEE031C-2DBB-7CC1-992F-412326F2FC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/>
            <a:stretch/>
          </p:blipFill>
          <p:spPr>
            <a:xfrm>
              <a:off x="2140413" y="4381201"/>
              <a:ext cx="2783527" cy="1391765"/>
            </a:xfrm>
            <a:prstGeom prst="rect">
              <a:avLst/>
            </a:prstGeom>
          </p:spPr>
        </p:pic>
        <p:pic>
          <p:nvPicPr>
            <p:cNvPr id="16" name="グラフィックス 15" descr="男性 枠線">
              <a:extLst>
                <a:ext uri="{FF2B5EF4-FFF2-40B4-BE49-F238E27FC236}">
                  <a16:creationId xmlns:a16="http://schemas.microsoft.com/office/drawing/2014/main" id="{9579E94B-B9C6-45CD-9631-64CA05A55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164" y="4199339"/>
              <a:ext cx="1678770" cy="1573626"/>
            </a:xfrm>
            <a:prstGeom prst="rect">
              <a:avLst/>
            </a:prstGeom>
          </p:spPr>
        </p:pic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8BC4C33F-AA34-8768-6E02-F10722C6EEEF}"/>
                </a:ext>
              </a:extLst>
            </p:cNvPr>
            <p:cNvGrpSpPr/>
            <p:nvPr/>
          </p:nvGrpSpPr>
          <p:grpSpPr>
            <a:xfrm>
              <a:off x="372374" y="3862396"/>
              <a:ext cx="1056350" cy="514255"/>
              <a:chOff x="834173" y="177552"/>
              <a:chExt cx="1110037" cy="331772"/>
            </a:xfrm>
            <a:solidFill>
              <a:schemeClr val="bg1"/>
            </a:solidFill>
          </p:grpSpPr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04603647-7236-C1D2-30F3-34D4E26D813B}"/>
                  </a:ext>
                </a:extLst>
              </p:cNvPr>
              <p:cNvSpPr txBox="1"/>
              <p:nvPr/>
            </p:nvSpPr>
            <p:spPr>
              <a:xfrm>
                <a:off x="851273" y="179064"/>
                <a:ext cx="1005958" cy="29784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/>
                  <a:t>HMD</a:t>
                </a:r>
                <a:endParaRPr kumimoji="1" lang="ja-JP" altLang="en-US" sz="2400" b="1" dirty="0"/>
              </a:p>
            </p:txBody>
          </p: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6377B668-FB0F-FEC4-C866-FE2B17243C49}"/>
                  </a:ext>
                </a:extLst>
              </p:cNvPr>
              <p:cNvCxnSpPr/>
              <p:nvPr/>
            </p:nvCxnSpPr>
            <p:spPr>
              <a:xfrm>
                <a:off x="834173" y="177553"/>
                <a:ext cx="1110037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E520934D-2A34-4C63-F71B-6A181AD0D1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722" y="177553"/>
                <a:ext cx="0" cy="319597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83125A8F-D394-9F6C-7FBA-AE2B5A8240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5469" y="177552"/>
                <a:ext cx="0" cy="319597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112AD636-98D8-2664-A4F1-E3A6A17F1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6210" y="497149"/>
                <a:ext cx="46800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1FD23DAA-2B6A-5BF5-E8F9-4087F60174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4173" y="497149"/>
                <a:ext cx="46800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C072C4E0-983D-F733-0A01-F4DBA89F05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8621" y="429083"/>
                <a:ext cx="109509" cy="80241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165898BA-95D1-94DB-DCB0-0E344CFBF5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1762" y="430400"/>
                <a:ext cx="108000" cy="72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図 26" descr="屋外, 道路, 草, 自然 が含まれている画像&#10;&#10;自動的に生成された説明">
              <a:extLst>
                <a:ext uri="{FF2B5EF4-FFF2-40B4-BE49-F238E27FC236}">
                  <a16:creationId xmlns:a16="http://schemas.microsoft.com/office/drawing/2014/main" id="{99FB7B61-807C-3229-0E02-CF1977156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944" y="2152785"/>
              <a:ext cx="2783526" cy="1391764"/>
            </a:xfrm>
            <a:prstGeom prst="rect">
              <a:avLst/>
            </a:prstGeom>
          </p:spPr>
        </p:pic>
        <p:sp>
          <p:nvSpPr>
            <p:cNvPr id="30" name="楕円 29">
              <a:extLst>
                <a:ext uri="{FF2B5EF4-FFF2-40B4-BE49-F238E27FC236}">
                  <a16:creationId xmlns:a16="http://schemas.microsoft.com/office/drawing/2014/main" id="{CF815C58-003F-D22F-328F-C6D808F84BFE}"/>
                </a:ext>
              </a:extLst>
            </p:cNvPr>
            <p:cNvSpPr/>
            <p:nvPr/>
          </p:nvSpPr>
          <p:spPr>
            <a:xfrm>
              <a:off x="425492" y="4925110"/>
              <a:ext cx="284627" cy="2750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40785F01-75D0-3CD8-8C26-9B7AB19B6C4F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>
              <a:off x="1428724" y="2848667"/>
              <a:ext cx="729220" cy="12614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A2D79764-1702-3FB7-8947-33FF4B2CA8AB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 flipV="1">
              <a:off x="1442661" y="4161083"/>
              <a:ext cx="697752" cy="916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グループ化 165">
            <a:extLst>
              <a:ext uri="{FF2B5EF4-FFF2-40B4-BE49-F238E27FC236}">
                <a16:creationId xmlns:a16="http://schemas.microsoft.com/office/drawing/2014/main" id="{E752DC5D-AC8F-6E8D-CC9D-07F1B43F0A4D}"/>
              </a:ext>
            </a:extLst>
          </p:cNvPr>
          <p:cNvGrpSpPr/>
          <p:nvPr/>
        </p:nvGrpSpPr>
        <p:grpSpPr>
          <a:xfrm>
            <a:off x="5193219" y="2120661"/>
            <a:ext cx="4881091" cy="3698363"/>
            <a:chOff x="5193219" y="2120661"/>
            <a:chExt cx="4881091" cy="3698363"/>
          </a:xfrm>
        </p:grpSpPr>
        <p:pic>
          <p:nvPicPr>
            <p:cNvPr id="4" name="図 3" descr="天井, 屋内, テーブル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F848D167-47D2-FF71-86DC-7B3A26569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/>
            <a:stretch/>
          </p:blipFill>
          <p:spPr>
            <a:xfrm>
              <a:off x="7290783" y="2120662"/>
              <a:ext cx="2783526" cy="1391764"/>
            </a:xfrm>
            <a:prstGeom prst="rect">
              <a:avLst/>
            </a:prstGeom>
          </p:spPr>
        </p:pic>
        <p:pic>
          <p:nvPicPr>
            <p:cNvPr id="3" name="図 2" descr="屋外, 道路, 草, 自然 が含まれている画像&#10;&#10;自動的に生成された説明">
              <a:extLst>
                <a:ext uri="{FF2B5EF4-FFF2-40B4-BE49-F238E27FC236}">
                  <a16:creationId xmlns:a16="http://schemas.microsoft.com/office/drawing/2014/main" id="{532F5B12-C89B-6F4C-EBEB-46F0B33F5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782" y="2120661"/>
              <a:ext cx="2783526" cy="1391764"/>
            </a:xfrm>
            <a:prstGeom prst="rect">
              <a:avLst/>
            </a:prstGeom>
          </p:spPr>
        </p:pic>
        <p:pic>
          <p:nvPicPr>
            <p:cNvPr id="14" name="図 13" descr="屋外, 道路, 草, 自然 が含まれている画像&#10;&#10;自動的に生成された説明">
              <a:extLst>
                <a:ext uri="{FF2B5EF4-FFF2-40B4-BE49-F238E27FC236}">
                  <a16:creationId xmlns:a16="http://schemas.microsoft.com/office/drawing/2014/main" id="{1917951A-84C0-50CC-EB0B-79E9B1DF0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783" y="4381202"/>
              <a:ext cx="2783527" cy="1391764"/>
            </a:xfrm>
            <a:prstGeom prst="rect">
              <a:avLst/>
            </a:prstGeom>
          </p:spPr>
        </p:pic>
        <p:pic>
          <p:nvPicPr>
            <p:cNvPr id="15" name="図 14" descr="天井, 屋内, テーブル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519AE4DD-4038-FADE-4F9A-FF76D3C0D2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/>
            <a:stretch/>
          </p:blipFill>
          <p:spPr>
            <a:xfrm>
              <a:off x="7290782" y="4381200"/>
              <a:ext cx="2783527" cy="1391765"/>
            </a:xfrm>
            <a:prstGeom prst="rect">
              <a:avLst/>
            </a:prstGeom>
          </p:spPr>
        </p:pic>
        <p:pic>
          <p:nvPicPr>
            <p:cNvPr id="138" name="グラフィックス 137" descr="男性 枠線">
              <a:extLst>
                <a:ext uri="{FF2B5EF4-FFF2-40B4-BE49-F238E27FC236}">
                  <a16:creationId xmlns:a16="http://schemas.microsoft.com/office/drawing/2014/main" id="{438581F5-659F-CEE3-B2EC-733FB0F14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93219" y="4245398"/>
              <a:ext cx="1678770" cy="1573626"/>
            </a:xfrm>
            <a:prstGeom prst="rect">
              <a:avLst/>
            </a:prstGeom>
          </p:spPr>
        </p:pic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022071E3-6CB2-3AED-1063-D249AADDDAE6}"/>
                </a:ext>
              </a:extLst>
            </p:cNvPr>
            <p:cNvGrpSpPr/>
            <p:nvPr/>
          </p:nvGrpSpPr>
          <p:grpSpPr>
            <a:xfrm>
              <a:off x="5504429" y="3908455"/>
              <a:ext cx="1056350" cy="514255"/>
              <a:chOff x="834173" y="177552"/>
              <a:chExt cx="1110037" cy="331772"/>
            </a:xfrm>
            <a:solidFill>
              <a:schemeClr val="bg1"/>
            </a:solidFill>
          </p:grpSpPr>
          <p:sp>
            <p:nvSpPr>
              <p:cNvPr id="140" name="テキスト ボックス 139">
                <a:extLst>
                  <a:ext uri="{FF2B5EF4-FFF2-40B4-BE49-F238E27FC236}">
                    <a16:creationId xmlns:a16="http://schemas.microsoft.com/office/drawing/2014/main" id="{D785561F-BBF4-4A1F-2CE9-6934F9B32C56}"/>
                  </a:ext>
                </a:extLst>
              </p:cNvPr>
              <p:cNvSpPr txBox="1"/>
              <p:nvPr/>
            </p:nvSpPr>
            <p:spPr>
              <a:xfrm>
                <a:off x="851273" y="179064"/>
                <a:ext cx="1005958" cy="29784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/>
                  <a:t>HMD</a:t>
                </a:r>
                <a:endParaRPr kumimoji="1" lang="ja-JP" altLang="en-US" sz="2400" b="1" dirty="0"/>
              </a:p>
            </p:txBody>
          </p:sp>
          <p:cxnSp>
            <p:nvCxnSpPr>
              <p:cNvPr id="141" name="直線コネクタ 140">
                <a:extLst>
                  <a:ext uri="{FF2B5EF4-FFF2-40B4-BE49-F238E27FC236}">
                    <a16:creationId xmlns:a16="http://schemas.microsoft.com/office/drawing/2014/main" id="{FBF18D52-FB69-86E7-641E-27CF708EB6D8}"/>
                  </a:ext>
                </a:extLst>
              </p:cNvPr>
              <p:cNvCxnSpPr/>
              <p:nvPr/>
            </p:nvCxnSpPr>
            <p:spPr>
              <a:xfrm>
                <a:off x="834173" y="177553"/>
                <a:ext cx="1110037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コネクタ 141">
                <a:extLst>
                  <a:ext uri="{FF2B5EF4-FFF2-40B4-BE49-F238E27FC236}">
                    <a16:creationId xmlns:a16="http://schemas.microsoft.com/office/drawing/2014/main" id="{0BEE08E8-3B62-79DD-E9D1-F3E4D1C686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722" y="177553"/>
                <a:ext cx="0" cy="319597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D953C801-5BFC-90AE-6A60-1F8D7D8A24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5469" y="177552"/>
                <a:ext cx="0" cy="319597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線コネクタ 143">
                <a:extLst>
                  <a:ext uri="{FF2B5EF4-FFF2-40B4-BE49-F238E27FC236}">
                    <a16:creationId xmlns:a16="http://schemas.microsoft.com/office/drawing/2014/main" id="{B8988088-2E62-11F6-B3EE-14AB715483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6210" y="497149"/>
                <a:ext cx="46800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コネクタ 144">
                <a:extLst>
                  <a:ext uri="{FF2B5EF4-FFF2-40B4-BE49-F238E27FC236}">
                    <a16:creationId xmlns:a16="http://schemas.microsoft.com/office/drawing/2014/main" id="{0DEF2CC4-FAB9-40C2-363A-3D76C519CE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4173" y="497149"/>
                <a:ext cx="46800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AD02BA20-70E7-7FAF-E7D1-257AF15F4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8621" y="429083"/>
                <a:ext cx="109509" cy="80241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コネクタ 146">
                <a:extLst>
                  <a:ext uri="{FF2B5EF4-FFF2-40B4-BE49-F238E27FC236}">
                    <a16:creationId xmlns:a16="http://schemas.microsoft.com/office/drawing/2014/main" id="{DA472926-949D-D02B-B720-294CAF2684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1762" y="430400"/>
                <a:ext cx="108000" cy="72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" name="楕円 147">
              <a:extLst>
                <a:ext uri="{FF2B5EF4-FFF2-40B4-BE49-F238E27FC236}">
                  <a16:creationId xmlns:a16="http://schemas.microsoft.com/office/drawing/2014/main" id="{1E658472-F7C2-0F7D-401B-8EA4C65EAB02}"/>
                </a:ext>
              </a:extLst>
            </p:cNvPr>
            <p:cNvSpPr/>
            <p:nvPr/>
          </p:nvSpPr>
          <p:spPr>
            <a:xfrm>
              <a:off x="5557547" y="4971169"/>
              <a:ext cx="284627" cy="2750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9" name="直線コネクタ 148">
              <a:extLst>
                <a:ext uri="{FF2B5EF4-FFF2-40B4-BE49-F238E27FC236}">
                  <a16:creationId xmlns:a16="http://schemas.microsoft.com/office/drawing/2014/main" id="{F1C6EB7B-758F-F870-883E-843F66712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0779" y="2894726"/>
              <a:ext cx="729220" cy="12614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コネクタ 149">
              <a:extLst>
                <a:ext uri="{FF2B5EF4-FFF2-40B4-BE49-F238E27FC236}">
                  <a16:creationId xmlns:a16="http://schemas.microsoft.com/office/drawing/2014/main" id="{9AAB9A27-115F-3A4A-99F5-2309FC7A37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74716" y="4207142"/>
              <a:ext cx="697752" cy="916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グループ化 166">
            <a:extLst>
              <a:ext uri="{FF2B5EF4-FFF2-40B4-BE49-F238E27FC236}">
                <a16:creationId xmlns:a16="http://schemas.microsoft.com/office/drawing/2014/main" id="{F2FD67D1-48F1-12DE-725F-8D03A7FA64DD}"/>
              </a:ext>
            </a:extLst>
          </p:cNvPr>
          <p:cNvGrpSpPr/>
          <p:nvPr/>
        </p:nvGrpSpPr>
        <p:grpSpPr>
          <a:xfrm>
            <a:off x="10188107" y="2091610"/>
            <a:ext cx="4889044" cy="3691114"/>
            <a:chOff x="10188107" y="2091610"/>
            <a:chExt cx="4889044" cy="3691114"/>
          </a:xfrm>
        </p:grpSpPr>
        <p:pic>
          <p:nvPicPr>
            <p:cNvPr id="97" name="図 96" descr="天井, 屋内, テーブル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46F81230-5CF5-26C5-DB81-F294CA3A98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/>
            <a:stretch/>
          </p:blipFill>
          <p:spPr>
            <a:xfrm>
              <a:off x="12293624" y="4390959"/>
              <a:ext cx="2783527" cy="1391765"/>
            </a:xfrm>
            <a:prstGeom prst="rect">
              <a:avLst/>
            </a:prstGeom>
          </p:spPr>
        </p:pic>
        <p:pic>
          <p:nvPicPr>
            <p:cNvPr id="108" name="図 107" descr="屋外, 道路, 草, 自然 が含まれている画像&#10;&#10;自動的に生成された説明">
              <a:extLst>
                <a:ext uri="{FF2B5EF4-FFF2-40B4-BE49-F238E27FC236}">
                  <a16:creationId xmlns:a16="http://schemas.microsoft.com/office/drawing/2014/main" id="{AE662FEE-2F59-DD55-6D50-C9361D21A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25" y="2091610"/>
              <a:ext cx="2783526" cy="1391764"/>
            </a:xfrm>
            <a:prstGeom prst="rect">
              <a:avLst/>
            </a:prstGeom>
          </p:spPr>
        </p:pic>
        <p:pic>
          <p:nvPicPr>
            <p:cNvPr id="152" name="グラフィックス 151" descr="男性 枠線">
              <a:extLst>
                <a:ext uri="{FF2B5EF4-FFF2-40B4-BE49-F238E27FC236}">
                  <a16:creationId xmlns:a16="http://schemas.microsoft.com/office/drawing/2014/main" id="{69AB828D-52C2-2744-AA8B-E0D67B113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88107" y="4203124"/>
              <a:ext cx="1678770" cy="1573626"/>
            </a:xfrm>
            <a:prstGeom prst="rect">
              <a:avLst/>
            </a:prstGeom>
          </p:spPr>
        </p:pic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DE137BB4-2720-3461-FCA9-D38E23463788}"/>
                </a:ext>
              </a:extLst>
            </p:cNvPr>
            <p:cNvGrpSpPr/>
            <p:nvPr/>
          </p:nvGrpSpPr>
          <p:grpSpPr>
            <a:xfrm>
              <a:off x="10499317" y="3866181"/>
              <a:ext cx="1056350" cy="514255"/>
              <a:chOff x="834173" y="177552"/>
              <a:chExt cx="1110037" cy="331772"/>
            </a:xfrm>
            <a:solidFill>
              <a:schemeClr val="bg1"/>
            </a:solidFill>
          </p:grpSpPr>
          <p:sp>
            <p:nvSpPr>
              <p:cNvPr id="154" name="テキスト ボックス 153">
                <a:extLst>
                  <a:ext uri="{FF2B5EF4-FFF2-40B4-BE49-F238E27FC236}">
                    <a16:creationId xmlns:a16="http://schemas.microsoft.com/office/drawing/2014/main" id="{7E2CC4D3-727A-9A2C-6679-F5D0A52EEFD5}"/>
                  </a:ext>
                </a:extLst>
              </p:cNvPr>
              <p:cNvSpPr txBox="1"/>
              <p:nvPr/>
            </p:nvSpPr>
            <p:spPr>
              <a:xfrm>
                <a:off x="851273" y="179064"/>
                <a:ext cx="1005958" cy="29784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400" b="1" dirty="0"/>
                  <a:t>HMD</a:t>
                </a:r>
                <a:endParaRPr kumimoji="1" lang="ja-JP" altLang="en-US" sz="2400" b="1" dirty="0"/>
              </a:p>
            </p:txBody>
          </p: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C91BAB50-DCF9-908D-4D2D-6D918675A9FA}"/>
                  </a:ext>
                </a:extLst>
              </p:cNvPr>
              <p:cNvCxnSpPr/>
              <p:nvPr/>
            </p:nvCxnSpPr>
            <p:spPr>
              <a:xfrm>
                <a:off x="834173" y="177553"/>
                <a:ext cx="1110037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線コネクタ 155">
                <a:extLst>
                  <a:ext uri="{FF2B5EF4-FFF2-40B4-BE49-F238E27FC236}">
                    <a16:creationId xmlns:a16="http://schemas.microsoft.com/office/drawing/2014/main" id="{9E420BB5-2165-DEBC-5090-5500A16C11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722" y="177553"/>
                <a:ext cx="0" cy="319597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線コネクタ 156">
                <a:extLst>
                  <a:ext uri="{FF2B5EF4-FFF2-40B4-BE49-F238E27FC236}">
                    <a16:creationId xmlns:a16="http://schemas.microsoft.com/office/drawing/2014/main" id="{AC231471-CF5A-4172-342A-D1204928AF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5469" y="177552"/>
                <a:ext cx="0" cy="319597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7311502C-E69D-17FB-5D5C-41BEFA008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6210" y="497149"/>
                <a:ext cx="46800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線コネクタ 158">
                <a:extLst>
                  <a:ext uri="{FF2B5EF4-FFF2-40B4-BE49-F238E27FC236}">
                    <a16:creationId xmlns:a16="http://schemas.microsoft.com/office/drawing/2014/main" id="{C7EF34B9-7D02-06FD-8DFF-BA9007D7AC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4173" y="497149"/>
                <a:ext cx="46800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コネクタ 159">
                <a:extLst>
                  <a:ext uri="{FF2B5EF4-FFF2-40B4-BE49-F238E27FC236}">
                    <a16:creationId xmlns:a16="http://schemas.microsoft.com/office/drawing/2014/main" id="{AD2D9556-EC23-2576-B18C-6D1D10DD2F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8621" y="429083"/>
                <a:ext cx="109509" cy="80241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線コネクタ 160">
                <a:extLst>
                  <a:ext uri="{FF2B5EF4-FFF2-40B4-BE49-F238E27FC236}">
                    <a16:creationId xmlns:a16="http://schemas.microsoft.com/office/drawing/2014/main" id="{88CD86E1-A1DE-8CE1-4FDB-30C4AC1EE1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1762" y="430400"/>
                <a:ext cx="108000" cy="72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2" name="楕円 161">
              <a:extLst>
                <a:ext uri="{FF2B5EF4-FFF2-40B4-BE49-F238E27FC236}">
                  <a16:creationId xmlns:a16="http://schemas.microsoft.com/office/drawing/2014/main" id="{EF444539-A359-D832-62D1-4F1609E2078F}"/>
                </a:ext>
              </a:extLst>
            </p:cNvPr>
            <p:cNvSpPr/>
            <p:nvPr/>
          </p:nvSpPr>
          <p:spPr>
            <a:xfrm>
              <a:off x="10552435" y="4928895"/>
              <a:ext cx="284627" cy="2750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63" name="直線コネクタ 162">
              <a:extLst>
                <a:ext uri="{FF2B5EF4-FFF2-40B4-BE49-F238E27FC236}">
                  <a16:creationId xmlns:a16="http://schemas.microsoft.com/office/drawing/2014/main" id="{F5C24819-CA8C-DF73-092D-E52E9409AA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55667" y="2852452"/>
              <a:ext cx="729220" cy="12614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コネクタ 163">
              <a:extLst>
                <a:ext uri="{FF2B5EF4-FFF2-40B4-BE49-F238E27FC236}">
                  <a16:creationId xmlns:a16="http://schemas.microsoft.com/office/drawing/2014/main" id="{DF290CFF-7A16-46C6-7074-ECBA0D514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569604" y="4164868"/>
              <a:ext cx="697752" cy="916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0988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8B65EAE-21D6-BCFA-3F8C-8B6D6EEE4CCA}"/>
              </a:ext>
            </a:extLst>
          </p:cNvPr>
          <p:cNvGrpSpPr/>
          <p:nvPr/>
        </p:nvGrpSpPr>
        <p:grpSpPr>
          <a:xfrm>
            <a:off x="1540973" y="1389405"/>
            <a:ext cx="8106246" cy="2788441"/>
            <a:chOff x="2140413" y="2984525"/>
            <a:chExt cx="8106246" cy="2788441"/>
          </a:xfrm>
        </p:grpSpPr>
        <p:pic>
          <p:nvPicPr>
            <p:cNvPr id="29" name="図 28" descr="天井, 屋内, テーブル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0DEE031C-2DBB-7CC1-992F-412326F2FC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/>
            <a:stretch/>
          </p:blipFill>
          <p:spPr>
            <a:xfrm>
              <a:off x="2140413" y="4381201"/>
              <a:ext cx="2783527" cy="1391765"/>
            </a:xfrm>
            <a:prstGeom prst="rect">
              <a:avLst/>
            </a:prstGeom>
          </p:spPr>
        </p:pic>
        <p:pic>
          <p:nvPicPr>
            <p:cNvPr id="27" name="図 26" descr="屋外, 道路, 草, 自然 が含まれている画像&#10;&#10;自動的に生成された説明">
              <a:extLst>
                <a:ext uri="{FF2B5EF4-FFF2-40B4-BE49-F238E27FC236}">
                  <a16:creationId xmlns:a16="http://schemas.microsoft.com/office/drawing/2014/main" id="{99FB7B61-807C-3229-0E02-CF1977156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0414" y="2989436"/>
              <a:ext cx="2783526" cy="1391764"/>
            </a:xfrm>
            <a:prstGeom prst="rect">
              <a:avLst/>
            </a:prstGeom>
          </p:spPr>
        </p:pic>
        <p:pic>
          <p:nvPicPr>
            <p:cNvPr id="4" name="図 3" descr="天井, 屋内, テーブル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F848D167-47D2-FF71-86DC-7B3A26569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4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/>
            <a:stretch/>
          </p:blipFill>
          <p:spPr>
            <a:xfrm>
              <a:off x="4923940" y="2989435"/>
              <a:ext cx="2783526" cy="1391764"/>
            </a:xfrm>
            <a:prstGeom prst="rect">
              <a:avLst/>
            </a:prstGeom>
          </p:spPr>
        </p:pic>
        <p:pic>
          <p:nvPicPr>
            <p:cNvPr id="3" name="図 2" descr="屋外, 道路, 草, 自然 が含まれている画像&#10;&#10;自動的に生成された説明">
              <a:extLst>
                <a:ext uri="{FF2B5EF4-FFF2-40B4-BE49-F238E27FC236}">
                  <a16:creationId xmlns:a16="http://schemas.microsoft.com/office/drawing/2014/main" id="{532F5B12-C89B-6F4C-EBEB-46F0B33F5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3940" y="2989435"/>
              <a:ext cx="2783526" cy="1391764"/>
            </a:xfrm>
            <a:prstGeom prst="rect">
              <a:avLst/>
            </a:prstGeom>
          </p:spPr>
        </p:pic>
        <p:pic>
          <p:nvPicPr>
            <p:cNvPr id="14" name="図 13" descr="屋外, 道路, 草, 自然 が含まれている画像&#10;&#10;自動的に生成された説明">
              <a:extLst>
                <a:ext uri="{FF2B5EF4-FFF2-40B4-BE49-F238E27FC236}">
                  <a16:creationId xmlns:a16="http://schemas.microsoft.com/office/drawing/2014/main" id="{1917951A-84C0-50CC-EB0B-79E9B1DF0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3940" y="4381200"/>
              <a:ext cx="2783527" cy="1391764"/>
            </a:xfrm>
            <a:prstGeom prst="rect">
              <a:avLst/>
            </a:prstGeom>
          </p:spPr>
        </p:pic>
        <p:pic>
          <p:nvPicPr>
            <p:cNvPr id="15" name="図 14" descr="天井, 屋内, テーブル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519AE4DD-4038-FADE-4F9A-FF76D3C0D2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/>
            <a:stretch/>
          </p:blipFill>
          <p:spPr>
            <a:xfrm>
              <a:off x="4923940" y="4381199"/>
              <a:ext cx="2783527" cy="1391765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30B50526-7C96-A6C6-63DD-4806EAC057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2" t="24859" r="30719" b="32238"/>
            <a:stretch/>
          </p:blipFill>
          <p:spPr>
            <a:xfrm>
              <a:off x="7707465" y="2984525"/>
              <a:ext cx="2539194" cy="2788439"/>
            </a:xfrm>
            <a:prstGeom prst="rect">
              <a:avLst/>
            </a:prstGeom>
          </p:spPr>
        </p:pic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4E6208B9-DF29-A0E5-BCA8-7F806A75BFD4}"/>
                </a:ext>
              </a:extLst>
            </p:cNvPr>
            <p:cNvSpPr txBox="1"/>
            <p:nvPr/>
          </p:nvSpPr>
          <p:spPr>
            <a:xfrm>
              <a:off x="4300519" y="3956889"/>
              <a:ext cx="531980" cy="33855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/>
                <a:t>(a)</a:t>
              </a:r>
              <a:endParaRPr kumimoji="1" lang="ja-JP" altLang="en-US" sz="1600" dirty="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FB8C05E1-BB39-143F-A764-63EDE64765CE}"/>
                </a:ext>
              </a:extLst>
            </p:cNvPr>
            <p:cNvSpPr txBox="1"/>
            <p:nvPr/>
          </p:nvSpPr>
          <p:spPr>
            <a:xfrm>
              <a:off x="4307018" y="5348653"/>
              <a:ext cx="531980" cy="33855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/>
                <a:t>(b)</a:t>
              </a:r>
              <a:endParaRPr kumimoji="1" lang="ja-JP" altLang="en-US" sz="1600" dirty="0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A69DEE-6B34-75BA-E62C-2853414AADD9}"/>
                </a:ext>
              </a:extLst>
            </p:cNvPr>
            <p:cNvSpPr txBox="1"/>
            <p:nvPr/>
          </p:nvSpPr>
          <p:spPr>
            <a:xfrm>
              <a:off x="7129765" y="3956889"/>
              <a:ext cx="531980" cy="33855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/>
                <a:t>(c)</a:t>
              </a:r>
              <a:endParaRPr kumimoji="1" lang="ja-JP" altLang="en-US" sz="1600" dirty="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D2294B5C-B677-5ED6-9FA2-A6B5EA81DEF0}"/>
                </a:ext>
              </a:extLst>
            </p:cNvPr>
            <p:cNvSpPr txBox="1"/>
            <p:nvPr/>
          </p:nvSpPr>
          <p:spPr>
            <a:xfrm>
              <a:off x="7129765" y="5348653"/>
              <a:ext cx="531980" cy="33855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/>
                <a:t>(d)</a:t>
              </a:r>
              <a:endParaRPr kumimoji="1" lang="ja-JP" altLang="en-US" sz="1600" dirty="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DE00C160-B696-1248-D453-A2346A73A91B}"/>
                </a:ext>
              </a:extLst>
            </p:cNvPr>
            <p:cNvSpPr txBox="1"/>
            <p:nvPr/>
          </p:nvSpPr>
          <p:spPr>
            <a:xfrm>
              <a:off x="9601580" y="5373310"/>
              <a:ext cx="531980" cy="33855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/>
                <a:t>(e)</a:t>
              </a:r>
              <a:endParaRPr kumimoji="1" lang="ja-JP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8779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 descr="天井, 屋内, テーブル, 建物 が含まれている画像&#10;&#10;自動的に生成された説明">
            <a:extLst>
              <a:ext uri="{FF2B5EF4-FFF2-40B4-BE49-F238E27FC236}">
                <a16:creationId xmlns:a16="http://schemas.microsoft.com/office/drawing/2014/main" id="{0DEE031C-2DBB-7CC1-992F-412326F2FC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/>
        </p:blipFill>
        <p:spPr>
          <a:xfrm>
            <a:off x="1601933" y="1734521"/>
            <a:ext cx="2783527" cy="1391765"/>
          </a:xfrm>
          <a:prstGeom prst="rect">
            <a:avLst/>
          </a:prstGeom>
        </p:spPr>
      </p:pic>
      <p:pic>
        <p:nvPicPr>
          <p:cNvPr id="27" name="図 26" descr="屋外, 道路, 草, 自然 が含まれている画像&#10;&#10;自動的に生成された説明">
            <a:extLst>
              <a:ext uri="{FF2B5EF4-FFF2-40B4-BE49-F238E27FC236}">
                <a16:creationId xmlns:a16="http://schemas.microsoft.com/office/drawing/2014/main" id="{99FB7B61-807C-3229-0E02-CF1977156F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34" y="342756"/>
            <a:ext cx="2783526" cy="139176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0B50526-7C96-A6C6-63DD-4806EAC057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2" t="24859" r="30719" b="32238"/>
          <a:stretch/>
        </p:blipFill>
        <p:spPr>
          <a:xfrm>
            <a:off x="7732865" y="1389405"/>
            <a:ext cx="2539194" cy="2788439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E6208B9-DF29-A0E5-BCA8-7F806A75BFD4}"/>
              </a:ext>
            </a:extLst>
          </p:cNvPr>
          <p:cNvSpPr txBox="1"/>
          <p:nvPr/>
        </p:nvSpPr>
        <p:spPr>
          <a:xfrm>
            <a:off x="3762039" y="1310209"/>
            <a:ext cx="531980" cy="33855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(a)</a:t>
            </a:r>
            <a:endParaRPr kumimoji="1" lang="ja-JP" altLang="en-US" sz="16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8C05E1-BB39-143F-A764-63EDE64765CE}"/>
              </a:ext>
            </a:extLst>
          </p:cNvPr>
          <p:cNvSpPr txBox="1"/>
          <p:nvPr/>
        </p:nvSpPr>
        <p:spPr>
          <a:xfrm>
            <a:off x="3768538" y="2701973"/>
            <a:ext cx="531980" cy="33855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(b)</a:t>
            </a:r>
            <a:endParaRPr kumimoji="1"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2A69DEE-6B34-75BA-E62C-2853414AADD9}"/>
              </a:ext>
            </a:extLst>
          </p:cNvPr>
          <p:cNvSpPr txBox="1"/>
          <p:nvPr/>
        </p:nvSpPr>
        <p:spPr>
          <a:xfrm>
            <a:off x="6279575" y="1140932"/>
            <a:ext cx="531980" cy="33855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(c)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2294B5C-B677-5ED6-9FA2-A6B5EA81DEF0}"/>
              </a:ext>
            </a:extLst>
          </p:cNvPr>
          <p:cNvSpPr txBox="1"/>
          <p:nvPr/>
        </p:nvSpPr>
        <p:spPr>
          <a:xfrm>
            <a:off x="6474240" y="2445070"/>
            <a:ext cx="531980" cy="33855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(d)</a:t>
            </a:r>
            <a:endParaRPr kumimoji="1" lang="ja-JP" altLang="en-US" sz="16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E00C160-B696-1248-D453-A2346A73A91B}"/>
              </a:ext>
            </a:extLst>
          </p:cNvPr>
          <p:cNvSpPr txBox="1"/>
          <p:nvPr/>
        </p:nvSpPr>
        <p:spPr>
          <a:xfrm>
            <a:off x="9626980" y="3778190"/>
            <a:ext cx="531980" cy="33855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(e)</a:t>
            </a:r>
            <a:endParaRPr kumimoji="1" lang="ja-JP" altLang="en-US" sz="1600" dirty="0"/>
          </a:p>
        </p:txBody>
      </p:sp>
      <p:pic>
        <p:nvPicPr>
          <p:cNvPr id="6" name="図 5" descr="天井, 屋内, テーブル, 建物 が含まれている画像&#10;&#10;自動的に生成された説明">
            <a:extLst>
              <a:ext uri="{FF2B5EF4-FFF2-40B4-BE49-F238E27FC236}">
                <a16:creationId xmlns:a16="http://schemas.microsoft.com/office/drawing/2014/main" id="{2C7A0DFF-1553-B516-AB3A-1C3E51D262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/>
        </p:blipFill>
        <p:spPr>
          <a:xfrm>
            <a:off x="3067373" y="5210595"/>
            <a:ext cx="2783527" cy="1391765"/>
          </a:xfrm>
          <a:prstGeom prst="rect">
            <a:avLst/>
          </a:prstGeom>
        </p:spPr>
      </p:pic>
      <p:pic>
        <p:nvPicPr>
          <p:cNvPr id="7" name="図 6" descr="屋外, 道路, 草, 自然 が含まれている画像&#10;&#10;自動的に生成された説明">
            <a:extLst>
              <a:ext uri="{FF2B5EF4-FFF2-40B4-BE49-F238E27FC236}">
                <a16:creationId xmlns:a16="http://schemas.microsoft.com/office/drawing/2014/main" id="{E5CB6151-D1C8-F4A8-6B54-F6CD6F89D3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373" y="3551298"/>
            <a:ext cx="2783526" cy="1391764"/>
          </a:xfrm>
          <a:prstGeom prst="rect">
            <a:avLst/>
          </a:prstGeom>
        </p:spPr>
      </p:pic>
      <p:pic>
        <p:nvPicPr>
          <p:cNvPr id="13" name="図 12" descr="天井, 屋内, テーブル, 建物 が含まれている画像&#10;&#10;自動的に生成された説明">
            <a:extLst>
              <a:ext uri="{FF2B5EF4-FFF2-40B4-BE49-F238E27FC236}">
                <a16:creationId xmlns:a16="http://schemas.microsoft.com/office/drawing/2014/main" id="{D772C079-8265-AE36-AA0A-3517D0CD8C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/>
        </p:blipFill>
        <p:spPr>
          <a:xfrm>
            <a:off x="47453" y="4971690"/>
            <a:ext cx="2783527" cy="1391765"/>
          </a:xfrm>
          <a:prstGeom prst="rect">
            <a:avLst/>
          </a:prstGeom>
        </p:spPr>
      </p:pic>
      <p:pic>
        <p:nvPicPr>
          <p:cNvPr id="16" name="図 15" descr="屋外, 道路, 草, 自然 が含まれている画像&#10;&#10;自動的に生成された説明">
            <a:extLst>
              <a:ext uri="{FF2B5EF4-FFF2-40B4-BE49-F238E27FC236}">
                <a16:creationId xmlns:a16="http://schemas.microsoft.com/office/drawing/2014/main" id="{60F8EAFD-BF46-04E1-2E0E-D43B010630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4" y="3579925"/>
            <a:ext cx="2783526" cy="139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4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48D29B2D-3328-E85F-F7BB-AAE6AC208CEF}"/>
              </a:ext>
            </a:extLst>
          </p:cNvPr>
          <p:cNvGrpSpPr/>
          <p:nvPr/>
        </p:nvGrpSpPr>
        <p:grpSpPr>
          <a:xfrm>
            <a:off x="-534345" y="241170"/>
            <a:ext cx="11674472" cy="6162377"/>
            <a:chOff x="-534345" y="241170"/>
            <a:chExt cx="11674472" cy="6162377"/>
          </a:xfrm>
        </p:grpSpPr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3728A080-7C7E-B0C6-ABBC-288D0E790574}"/>
                </a:ext>
              </a:extLst>
            </p:cNvPr>
            <p:cNvSpPr/>
            <p:nvPr/>
          </p:nvSpPr>
          <p:spPr>
            <a:xfrm>
              <a:off x="-508000" y="241170"/>
              <a:ext cx="1068689" cy="141272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 descr="天井, 屋内, テーブル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2C7A0DFF-1553-B516-AB3A-1C3E51D262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/>
            <a:stretch/>
          </p:blipFill>
          <p:spPr>
            <a:xfrm>
              <a:off x="4713292" y="4956449"/>
              <a:ext cx="2783527" cy="1391765"/>
            </a:xfrm>
            <a:prstGeom prst="rect">
              <a:avLst/>
            </a:prstGeom>
          </p:spPr>
        </p:pic>
        <p:pic>
          <p:nvPicPr>
            <p:cNvPr id="7" name="図 6" descr="屋外, 道路, 草, 自然 が含まれている画像&#10;&#10;自動的に生成された説明">
              <a:extLst>
                <a:ext uri="{FF2B5EF4-FFF2-40B4-BE49-F238E27FC236}">
                  <a16:creationId xmlns:a16="http://schemas.microsoft.com/office/drawing/2014/main" id="{E5CB6151-D1C8-F4A8-6B54-F6CD6F89D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293" y="3564685"/>
              <a:ext cx="2783526" cy="1391764"/>
            </a:xfrm>
            <a:prstGeom prst="rect">
              <a:avLst/>
            </a:prstGeom>
          </p:spPr>
        </p:pic>
        <p:pic>
          <p:nvPicPr>
            <p:cNvPr id="13" name="図 12" descr="天井, 屋内, テーブル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D772C079-8265-AE36-AA0A-3517D0CD8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/>
            <a:stretch/>
          </p:blipFill>
          <p:spPr>
            <a:xfrm>
              <a:off x="596093" y="4956450"/>
              <a:ext cx="2783527" cy="1391765"/>
            </a:xfrm>
            <a:prstGeom prst="rect">
              <a:avLst/>
            </a:prstGeom>
          </p:spPr>
        </p:pic>
        <p:pic>
          <p:nvPicPr>
            <p:cNvPr id="16" name="図 15" descr="屋外, 道路, 草, 自然 が含まれている画像&#10;&#10;自動的に生成された説明">
              <a:extLst>
                <a:ext uri="{FF2B5EF4-FFF2-40B4-BE49-F238E27FC236}">
                  <a16:creationId xmlns:a16="http://schemas.microsoft.com/office/drawing/2014/main" id="{60F8EAFD-BF46-04E1-2E0E-D43B01063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4" y="3564685"/>
              <a:ext cx="2783526" cy="1391764"/>
            </a:xfrm>
            <a:prstGeom prst="rect">
              <a:avLst/>
            </a:prstGeom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B9C5D4A1-044A-0EE9-3389-6DFF34150183}"/>
                </a:ext>
              </a:extLst>
            </p:cNvPr>
            <p:cNvSpPr txBox="1"/>
            <p:nvPr/>
          </p:nvSpPr>
          <p:spPr>
            <a:xfrm>
              <a:off x="3396906" y="3849081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透明度</a:t>
              </a:r>
              <a:r>
                <a:rPr lang="en-US" altLang="ja-JP" dirty="0"/>
                <a:t>70%</a:t>
              </a:r>
              <a:endParaRPr kumimoji="1" lang="ja-JP" altLang="en-US" dirty="0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F819ECB7-A166-593C-6DCF-48A12F3E7109}"/>
                </a:ext>
              </a:extLst>
            </p:cNvPr>
            <p:cNvSpPr txBox="1"/>
            <p:nvPr/>
          </p:nvSpPr>
          <p:spPr>
            <a:xfrm>
              <a:off x="3379620" y="5163219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透明度</a:t>
              </a:r>
              <a:r>
                <a:rPr lang="en-US" altLang="ja-JP" dirty="0"/>
                <a:t>30%</a:t>
              </a:r>
              <a:endParaRPr kumimoji="1" lang="ja-JP" altLang="en-US" dirty="0"/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6CBC638B-535C-D704-6159-871793536B86}"/>
                </a:ext>
              </a:extLst>
            </p:cNvPr>
            <p:cNvCxnSpPr>
              <a:cxnSpLocks/>
              <a:stCxn id="16" idx="3"/>
              <a:endCxn id="7" idx="1"/>
            </p:cNvCxnSpPr>
            <p:nvPr/>
          </p:nvCxnSpPr>
          <p:spPr>
            <a:xfrm>
              <a:off x="3379620" y="4260567"/>
              <a:ext cx="13336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3CD5BF06-4A0C-B3F1-00DF-53BAD8719943}"/>
                </a:ext>
              </a:extLst>
            </p:cNvPr>
            <p:cNvCxnSpPr>
              <a:cxnSpLocks/>
              <a:stCxn id="13" idx="3"/>
              <a:endCxn id="6" idx="1"/>
            </p:cNvCxnSpPr>
            <p:nvPr/>
          </p:nvCxnSpPr>
          <p:spPr>
            <a:xfrm flipV="1">
              <a:off x="3379620" y="5652332"/>
              <a:ext cx="133367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B0924432-39FB-DE4C-0DAD-D79943BBF308}"/>
                </a:ext>
              </a:extLst>
            </p:cNvPr>
            <p:cNvCxnSpPr>
              <a:cxnSpLocks/>
              <a:stCxn id="7" idx="3"/>
              <a:endCxn id="32" idx="1"/>
            </p:cNvCxnSpPr>
            <p:nvPr/>
          </p:nvCxnSpPr>
          <p:spPr>
            <a:xfrm>
              <a:off x="7496819" y="4260567"/>
              <a:ext cx="859782" cy="6949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51A8A821-29AD-AC71-6E1C-1AC841C11DF5}"/>
                </a:ext>
              </a:extLst>
            </p:cNvPr>
            <p:cNvCxnSpPr>
              <a:cxnSpLocks/>
              <a:stCxn id="6" idx="3"/>
              <a:endCxn id="32" idx="1"/>
            </p:cNvCxnSpPr>
            <p:nvPr/>
          </p:nvCxnSpPr>
          <p:spPr>
            <a:xfrm flipV="1">
              <a:off x="7496819" y="4955527"/>
              <a:ext cx="859782" cy="6968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図 31" descr="屋外, 道路, 草, 自然 が含まれている画像&#10;&#10;自動的に生成された説明">
              <a:extLst>
                <a:ext uri="{FF2B5EF4-FFF2-40B4-BE49-F238E27FC236}">
                  <a16:creationId xmlns:a16="http://schemas.microsoft.com/office/drawing/2014/main" id="{AB519782-B742-09B5-1171-1C078EF0C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601" y="4259645"/>
              <a:ext cx="2783526" cy="1391764"/>
            </a:xfrm>
            <a:prstGeom prst="rect">
              <a:avLst/>
            </a:prstGeom>
          </p:spPr>
        </p:pic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686887B5-2020-68F0-2E24-30A3249CDD9D}"/>
                </a:ext>
              </a:extLst>
            </p:cNvPr>
            <p:cNvSpPr txBox="1"/>
            <p:nvPr/>
          </p:nvSpPr>
          <p:spPr>
            <a:xfrm>
              <a:off x="7562904" y="477086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合成</a:t>
              </a:r>
            </a:p>
          </p:txBody>
        </p:sp>
        <p:pic>
          <p:nvPicPr>
            <p:cNvPr id="36" name="図 35" descr="天井, 屋内, テーブル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C97E7C97-2CFC-5CA2-DB2F-447CFE51F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/>
            <a:stretch/>
          </p:blipFill>
          <p:spPr>
            <a:xfrm>
              <a:off x="4713291" y="1701544"/>
              <a:ext cx="2783527" cy="1391765"/>
            </a:xfrm>
            <a:prstGeom prst="rect">
              <a:avLst/>
            </a:prstGeom>
          </p:spPr>
        </p:pic>
        <p:pic>
          <p:nvPicPr>
            <p:cNvPr id="37" name="図 36" descr="屋外, 道路, 草, 自然 が含まれている画像&#10;&#10;自動的に生成された説明">
              <a:extLst>
                <a:ext uri="{FF2B5EF4-FFF2-40B4-BE49-F238E27FC236}">
                  <a16:creationId xmlns:a16="http://schemas.microsoft.com/office/drawing/2014/main" id="{92A9E0C4-B054-1CEA-9E1B-327C73645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292" y="309780"/>
              <a:ext cx="2783526" cy="1391764"/>
            </a:xfrm>
            <a:prstGeom prst="rect">
              <a:avLst/>
            </a:prstGeom>
          </p:spPr>
        </p:pic>
        <p:pic>
          <p:nvPicPr>
            <p:cNvPr id="38" name="図 37" descr="天井, 屋内, テーブル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BCDB320D-46D5-08D7-F6C0-FF576E25E3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/>
            <a:stretch/>
          </p:blipFill>
          <p:spPr>
            <a:xfrm>
              <a:off x="596092" y="1701545"/>
              <a:ext cx="2783527" cy="1391765"/>
            </a:xfrm>
            <a:prstGeom prst="rect">
              <a:avLst/>
            </a:prstGeom>
          </p:spPr>
        </p:pic>
        <p:pic>
          <p:nvPicPr>
            <p:cNvPr id="39" name="図 38" descr="屋外, 道路, 草, 自然 が含まれている画像&#10;&#10;自動的に生成された説明">
              <a:extLst>
                <a:ext uri="{FF2B5EF4-FFF2-40B4-BE49-F238E27FC236}">
                  <a16:creationId xmlns:a16="http://schemas.microsoft.com/office/drawing/2014/main" id="{46CC66D4-3906-114E-0260-B89FF42BD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3" y="309780"/>
              <a:ext cx="2783526" cy="1391764"/>
            </a:xfrm>
            <a:prstGeom prst="rect">
              <a:avLst/>
            </a:prstGeom>
          </p:spPr>
        </p:pic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8C96987B-5C98-DAD7-6D20-2709C428E211}"/>
                </a:ext>
              </a:extLst>
            </p:cNvPr>
            <p:cNvSpPr txBox="1"/>
            <p:nvPr/>
          </p:nvSpPr>
          <p:spPr>
            <a:xfrm>
              <a:off x="3396905" y="594176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透明度</a:t>
              </a:r>
              <a:r>
                <a:rPr lang="en-US" altLang="ja-JP" dirty="0"/>
                <a:t>30%</a:t>
              </a:r>
              <a:endParaRPr kumimoji="1" lang="ja-JP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0F078B-5F16-0058-DEB4-B35A53FE0149}"/>
                </a:ext>
              </a:extLst>
            </p:cNvPr>
            <p:cNvSpPr txBox="1"/>
            <p:nvPr/>
          </p:nvSpPr>
          <p:spPr>
            <a:xfrm>
              <a:off x="3379619" y="1908314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透明度</a:t>
              </a:r>
              <a:r>
                <a:rPr lang="en-US" altLang="ja-JP" dirty="0"/>
                <a:t>70%</a:t>
              </a:r>
              <a:endParaRPr kumimoji="1" lang="ja-JP" altLang="en-US" dirty="0"/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4CD84497-006D-2F91-4259-983778D37EA4}"/>
                </a:ext>
              </a:extLst>
            </p:cNvPr>
            <p:cNvCxnSpPr>
              <a:cxnSpLocks/>
              <a:stCxn id="39" idx="3"/>
              <a:endCxn id="37" idx="1"/>
            </p:cNvCxnSpPr>
            <p:nvPr/>
          </p:nvCxnSpPr>
          <p:spPr>
            <a:xfrm>
              <a:off x="3379619" y="1005662"/>
              <a:ext cx="13336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A8E45DA2-6C12-7CFA-0470-4A1ECD5B4FF0}"/>
                </a:ext>
              </a:extLst>
            </p:cNvPr>
            <p:cNvCxnSpPr>
              <a:cxnSpLocks/>
              <a:stCxn id="38" idx="3"/>
              <a:endCxn id="36" idx="1"/>
            </p:cNvCxnSpPr>
            <p:nvPr/>
          </p:nvCxnSpPr>
          <p:spPr>
            <a:xfrm flipV="1">
              <a:off x="3379619" y="2397427"/>
              <a:ext cx="133367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F4EC042B-6F5B-0616-58F0-0C35D09FB592}"/>
                </a:ext>
              </a:extLst>
            </p:cNvPr>
            <p:cNvCxnSpPr>
              <a:cxnSpLocks/>
              <a:stCxn id="37" idx="3"/>
              <a:endCxn id="47" idx="1"/>
            </p:cNvCxnSpPr>
            <p:nvPr/>
          </p:nvCxnSpPr>
          <p:spPr>
            <a:xfrm>
              <a:off x="7496818" y="1005662"/>
              <a:ext cx="859782" cy="6958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C7AA5DDB-6C6D-9798-4DBB-1DB43DE00716}"/>
                </a:ext>
              </a:extLst>
            </p:cNvPr>
            <p:cNvCxnSpPr>
              <a:cxnSpLocks/>
              <a:stCxn id="36" idx="3"/>
              <a:endCxn id="47" idx="1"/>
            </p:cNvCxnSpPr>
            <p:nvPr/>
          </p:nvCxnSpPr>
          <p:spPr>
            <a:xfrm flipV="1">
              <a:off x="7496818" y="1701545"/>
              <a:ext cx="859782" cy="6958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図 45" descr="天井, 屋内, テーブル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650FA9B6-8ADD-BDE3-A3CE-934A2F3F5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/>
            <a:stretch/>
          </p:blipFill>
          <p:spPr>
            <a:xfrm>
              <a:off x="8356599" y="1005662"/>
              <a:ext cx="2783527" cy="1391765"/>
            </a:xfrm>
            <a:prstGeom prst="rect">
              <a:avLst/>
            </a:prstGeom>
          </p:spPr>
        </p:pic>
        <p:pic>
          <p:nvPicPr>
            <p:cNvPr id="47" name="図 46" descr="屋外, 道路, 草, 自然 が含まれている画像&#10;&#10;自動的に生成された説明">
              <a:extLst>
                <a:ext uri="{FF2B5EF4-FFF2-40B4-BE49-F238E27FC236}">
                  <a16:creationId xmlns:a16="http://schemas.microsoft.com/office/drawing/2014/main" id="{22C81244-3DB8-3BF7-EAE9-E6F8907FA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600" y="1005663"/>
              <a:ext cx="2783526" cy="1391764"/>
            </a:xfrm>
            <a:prstGeom prst="rect">
              <a:avLst/>
            </a:prstGeom>
          </p:spPr>
        </p:pic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35731B2-AF32-4619-77C0-02C9BC49EFEA}"/>
                </a:ext>
              </a:extLst>
            </p:cNvPr>
            <p:cNvSpPr txBox="1"/>
            <p:nvPr/>
          </p:nvSpPr>
          <p:spPr>
            <a:xfrm>
              <a:off x="7562903" y="15168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合成</a:t>
              </a:r>
            </a:p>
          </p:txBody>
        </p:sp>
        <p:pic>
          <p:nvPicPr>
            <p:cNvPr id="31" name="図 30" descr="天井, 屋内, テーブル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A69CB211-FE2A-A49C-D6E9-E135871A6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/>
            <a:stretch/>
          </p:blipFill>
          <p:spPr>
            <a:xfrm>
              <a:off x="8356600" y="4259644"/>
              <a:ext cx="2783527" cy="1391765"/>
            </a:xfrm>
            <a:prstGeom prst="rect">
              <a:avLst/>
            </a:prstGeom>
          </p:spPr>
        </p:pic>
        <p:pic>
          <p:nvPicPr>
            <p:cNvPr id="59" name="図 58">
              <a:extLst>
                <a:ext uri="{FF2B5EF4-FFF2-40B4-BE49-F238E27FC236}">
                  <a16:creationId xmlns:a16="http://schemas.microsoft.com/office/drawing/2014/main" id="{9541CDD7-7EF9-F14E-8D5B-767407890D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288" b="96926" l="10000" r="90000">
                          <a14:foregroundMark x1="35614" y1="58495" x2="35614" y2="58495"/>
                          <a14:foregroundMark x1="36273" y1="52670" x2="36273" y2="52670"/>
                          <a14:foregroundMark x1="37886" y1="48867" x2="37886" y2="48867"/>
                          <a14:foregroundMark x1="40318" y1="45995" x2="40318" y2="45995"/>
                          <a14:foregroundMark x1="38295" y1="90939" x2="38295" y2="90939"/>
                          <a14:foregroundMark x1="36909" y1="93892" x2="36909" y2="93892"/>
                          <a14:foregroundMark x1="37386" y1="97006" x2="37386" y2="97006"/>
                          <a14:foregroundMark x1="57659" y1="47451" x2="57659" y2="47451"/>
                          <a14:foregroundMark x1="57727" y1="45550" x2="57727" y2="45550"/>
                          <a14:foregroundMark x1="50023" y1="8010" x2="50023" y2="8010"/>
                          <a14:foregroundMark x1="50205" y1="4288" x2="50205" y2="4288"/>
                          <a14:foregroundMark x1="49682" y1="18608" x2="53591" y2="20429"/>
                          <a14:foregroundMark x1="53591" y1="20429" x2="52955" y2="33050"/>
                          <a14:foregroundMark x1="60818" y1="47896" x2="63750" y2="47654"/>
                          <a14:foregroundMark x1="36818" y1="88066" x2="39455" y2="93204"/>
                          <a14:foregroundMark x1="39455" y1="93204" x2="40705" y2="86489"/>
                          <a14:foregroundMark x1="40705" y1="86489" x2="40705" y2="86489"/>
                          <a14:foregroundMark x1="34250" y1="58859" x2="38682" y2="47047"/>
                          <a14:foregroundMark x1="38682" y1="47047" x2="40773" y2="45429"/>
                          <a14:foregroundMark x1="41455" y1="45631" x2="44614" y2="41222"/>
                          <a14:foregroundMark x1="45523" y1="33819" x2="44932" y2="25769"/>
                          <a14:foregroundMark x1="44932" y1="25769" x2="48795" y2="20024"/>
                          <a14:foregroundMark x1="48795" y1="20024" x2="49045" y2="19984"/>
                          <a14:foregroundMark x1="44591" y1="21157" x2="44636" y2="28722"/>
                          <a14:foregroundMark x1="44636" y1="28722" x2="44909" y2="29814"/>
                          <a14:foregroundMark x1="43886" y1="20833" x2="44250" y2="24595"/>
                          <a14:foregroundMark x1="43750" y1="20833" x2="44114" y2="24838"/>
                          <a14:foregroundMark x1="43682" y1="21278" x2="43750" y2="23018"/>
                          <a14:foregroundMark x1="43659" y1="22896" x2="43909" y2="25000"/>
                          <a14:foregroundMark x1="43682" y1="21521" x2="43818" y2="20712"/>
                          <a14:foregroundMark x1="52477" y1="25405" x2="52273" y2="33576"/>
                          <a14:foregroundMark x1="38727" y1="80663" x2="38795" y2="83940"/>
                          <a14:foregroundMark x1="55136" y1="51254" x2="55318" y2="53115"/>
                          <a14:foregroundMark x1="55295" y1="55663" x2="55023" y2="57160"/>
                          <a14:foregroundMark x1="54705" y1="57362" x2="54364" y2="59223"/>
                          <a14:foregroundMark x1="50818" y1="42880" x2="54591" y2="44013"/>
                          <a14:foregroundMark x1="53091" y1="44134" x2="55000" y2="44579"/>
                          <a14:foregroundMark x1="53409" y1="44377" x2="55136" y2="45591"/>
                          <a14:foregroundMark x1="48932" y1="49595" x2="49068" y2="48827"/>
                          <a14:foregroundMark x1="49364" y1="47937" x2="49636" y2="46723"/>
                          <a14:foregroundMark x1="50091" y1="54207" x2="50705" y2="52710"/>
                          <a14:foregroundMark x1="42705" y1="42799" x2="43250" y2="42152"/>
                          <a14:foregroundMark x1="42750" y1="42193" x2="43045" y2="42071"/>
                          <a14:foregroundMark x1="42545" y1="43406" x2="42545" y2="43123"/>
                          <a14:foregroundMark x1="42636" y1="42638" x2="42636" y2="42961"/>
                          <a14:foregroundMark x1="42841" y1="43163" x2="42591" y2="43042"/>
                          <a14:foregroundMark x1="42205" y1="44620" x2="42897" y2="41845"/>
                          <a14:foregroundMark x1="42610" y1="42348" x2="42545" y2="43608"/>
                          <a14:foregroundMark x1="40568" y1="45672" x2="41477" y2="45267"/>
                          <a14:foregroundMark x1="63682" y1="47937" x2="64841" y2="49070"/>
                          <a14:foregroundMark x1="54023" y1="17799" x2="56364" y2="18568"/>
                          <a14:foregroundMark x1="50470" y1="44697" x2="50045" y2="46561"/>
                          <a14:foregroundMark x1="50659" y1="52791" x2="51409" y2="50809"/>
                          <a14:foregroundMark x1="51455" y1="50890" x2="51977" y2="49555"/>
                          <a14:foregroundMark x1="52114" y1="49838" x2="52386" y2="48989"/>
                          <a14:foregroundMark x1="50932" y1="10518" x2="50932" y2="10518"/>
                          <a14:foregroundMark x1="50864" y1="9749" x2="50864" y2="9749"/>
                          <a14:backgroundMark x1="25318" y1="60316" x2="25318" y2="60316"/>
                          <a14:backgroundMark x1="47409" y1="89887" x2="47409" y2="89887"/>
                          <a14:backgroundMark x1="46886" y1="94175" x2="46886" y2="94175"/>
                          <a14:backgroundMark x1="21045" y1="60194" x2="21045" y2="60194"/>
                          <a14:backgroundMark x1="50409" y1="25769" x2="50409" y2="25769"/>
                          <a14:backgroundMark x1="50295" y1="33374" x2="50227" y2="24434"/>
                          <a14:backgroundMark x1="50227" y1="24434" x2="50432" y2="33172"/>
                          <a14:backgroundMark x1="20205" y1="66262" x2="20227" y2="65939"/>
                          <a14:backgroundMark x1="25500" y1="72613" x2="25500" y2="72613"/>
                          <a14:backgroundMark x1="30477" y1="71238" x2="30659" y2="76294"/>
                          <a14:backgroundMark x1="56045" y1="4531" x2="56114" y2="10599"/>
                          <a14:backgroundMark x1="26909" y1="54571" x2="26364" y2="70186"/>
                          <a14:backgroundMark x1="57795" y1="20024" x2="56614" y2="34911"/>
                          <a14:backgroundMark x1="56614" y1="34911" x2="59273" y2="41828"/>
                          <a14:backgroundMark x1="63884" y1="47268" x2="67023" y2="50971"/>
                          <a14:backgroundMark x1="59273" y1="41828" x2="63506" y2="46822"/>
                          <a14:backgroundMark x1="67023" y1="50971" x2="69023" y2="70793"/>
                          <a14:backgroundMark x1="69023" y1="70793" x2="68727" y2="74595"/>
                          <a14:backgroundMark x1="30068" y1="72249" x2="10818" y2="72371"/>
                          <a14:backgroundMark x1="10818" y1="72371" x2="7705" y2="71481"/>
                          <a14:backgroundMark x1="39659" y1="95955" x2="41727" y2="90008"/>
                          <a14:backgroundMark x1="41727" y1="90008" x2="47091" y2="87662"/>
                          <a14:backgroundMark x1="47091" y1="87662" x2="62341" y2="93406"/>
                          <a14:backgroundMark x1="41864" y1="84951" x2="46932" y2="83617"/>
                          <a14:backgroundMark x1="46932" y1="83617" x2="51795" y2="85154"/>
                          <a14:backgroundMark x1="51795" y1="85154" x2="54864" y2="89684"/>
                          <a14:backgroundMark x1="54864" y1="89684" x2="54864" y2="89806"/>
                          <a14:backgroundMark x1="43955" y1="40817" x2="44727" y2="32565"/>
                          <a14:backgroundMark x1="43685" y1="21278" x2="43409" y2="18285"/>
                          <a14:backgroundMark x1="44727" y1="32565" x2="44501" y2="30117"/>
                          <a14:backgroundMark x1="43409" y1="18285" x2="46591" y2="15332"/>
                          <a14:backgroundMark x1="49045" y1="24879" x2="50568" y2="31675"/>
                          <a14:backgroundMark x1="50568" y1="31675" x2="49364" y2="25081"/>
                          <a14:backgroundMark x1="49364" y1="25081" x2="49932" y2="25040"/>
                          <a14:backgroundMark x1="51182" y1="56270" x2="54205" y2="51173"/>
                          <a14:backgroundMark x1="54205" y1="51173" x2="54773" y2="54328"/>
                          <a14:backgroundMark x1="60386" y1="34021" x2="68227" y2="19660"/>
                          <a14:backgroundMark x1="68227" y1="19660" x2="72477" y2="5704"/>
                          <a14:backgroundMark x1="59114" y1="42557" x2="61705" y2="46521"/>
                          <a14:backgroundMark x1="51045" y1="10356" x2="52659" y2="16424"/>
                          <a14:backgroundMark x1="48636" y1="16586" x2="49273" y2="16707"/>
                          <a14:backgroundMark x1="44909" y1="35558" x2="44364" y2="40534"/>
                          <a14:backgroundMark x1="45023" y1="36165" x2="44932" y2="40008"/>
                          <a14:backgroundMark x1="44818" y1="40251" x2="44682" y2="40453"/>
                          <a14:backgroundMark x1="45273" y1="36327" x2="45295" y2="35801"/>
                          <a14:backgroundMark x1="50864" y1="24960" x2="51000" y2="28074"/>
                          <a14:backgroundMark x1="50136" y1="23584" x2="50818" y2="23503"/>
                          <a14:backgroundMark x1="34409" y1="54976" x2="33068" y2="62581"/>
                          <a14:backgroundMark x1="33068" y1="62581" x2="32955" y2="69377"/>
                          <a14:backgroundMark x1="53477" y1="85720" x2="54500" y2="88026"/>
                          <a14:backgroundMark x1="54000" y1="84911" x2="54273" y2="85841"/>
                          <a14:backgroundMark x1="41682" y1="83010" x2="46114" y2="83131"/>
                          <a14:backgroundMark x1="46114" y1="83131" x2="46205" y2="83091"/>
                          <a14:backgroundMark x1="47318" y1="45267" x2="47432" y2="45995"/>
                          <a14:backgroundMark x1="48614" y1="44539" x2="48500" y2="47735"/>
                          <a14:backgroundMark x1="52977" y1="46157" x2="54000" y2="47492"/>
                          <a14:backgroundMark x1="51841" y1="45146" x2="52568" y2="46036"/>
                          <a14:backgroundMark x1="54068" y1="54288" x2="52500" y2="56472"/>
                          <a14:backgroundMark x1="48932" y1="52387" x2="49500" y2="52913"/>
                          <a14:backgroundMark x1="50864" y1="48584" x2="50500" y2="50647"/>
                          <a14:backgroundMark x1="49341" y1="43932" x2="49273" y2="45024"/>
                          <a14:backgroundMark x1="50977" y1="29248" x2="50955" y2="30178"/>
                          <a14:backgroundMark x1="51386" y1="26173" x2="51432" y2="27549"/>
                          <a14:backgroundMark x1="51023" y1="22856" x2="51182" y2="23018"/>
                          <a14:backgroundMark x1="51409" y1="22937" x2="51409" y2="23422"/>
                          <a14:backgroundMark x1="50500" y1="33576" x2="50341" y2="36286"/>
                          <a14:backgroundMark x1="50432" y1="36448" x2="50386" y2="36934"/>
                          <a14:backgroundMark x1="40909" y1="44782" x2="42477" y2="42031"/>
                          <a14:backgroundMark x1="60227" y1="45591" x2="60841" y2="46278"/>
                          <a14:backgroundMark x1="60205" y1="46197" x2="60545" y2="46238"/>
                          <a14:backgroundMark x1="60273" y1="47128" x2="60523" y2="46521"/>
                          <a14:backgroundMark x1="48364" y1="48948" x2="48227" y2="48989"/>
                          <a14:backgroundMark x1="48227" y1="48989" x2="49023" y2="45955"/>
                          <a14:backgroundMark x1="48977" y1="47532" x2="49614" y2="44660"/>
                          <a14:backgroundMark x1="49591" y1="43811" x2="49682" y2="44903"/>
                          <a14:backgroundMark x1="49727" y1="44053" x2="49636" y2="45267"/>
                          <a14:backgroundMark x1="49932" y1="43851" x2="49841" y2="45024"/>
                          <a14:backgroundMark x1="49841" y1="43770" x2="50136" y2="43689"/>
                          <a14:backgroundMark x1="48886" y1="54207" x2="49341" y2="54167"/>
                          <a14:backgroundMark x1="61182" y1="93002" x2="63932" y2="89968"/>
                          <a14:backgroundMark x1="68136" y1="69134" x2="68114" y2="69579"/>
                          <a14:backgroundMark x1="51103" y1="47490" x2="51103" y2="474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27" r="31481"/>
            <a:stretch/>
          </p:blipFill>
          <p:spPr>
            <a:xfrm>
              <a:off x="-397734" y="4990826"/>
              <a:ext cx="846461" cy="1321165"/>
            </a:xfrm>
            <a:prstGeom prst="rect">
              <a:avLst/>
            </a:prstGeom>
          </p:spPr>
        </p:pic>
        <p:pic>
          <p:nvPicPr>
            <p:cNvPr id="60" name="図 59">
              <a:extLst>
                <a:ext uri="{FF2B5EF4-FFF2-40B4-BE49-F238E27FC236}">
                  <a16:creationId xmlns:a16="http://schemas.microsoft.com/office/drawing/2014/main" id="{73D414FD-F578-1BC1-9110-250AB6A58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8047" y1="22900" x2="47917" y2="27100"/>
                          <a14:foregroundMark x1="49219" y1="31543" x2="50716" y2="31543"/>
                          <a14:foregroundMark x1="38994" y1="52605" x2="39714" y2="53955"/>
                          <a14:foregroundMark x1="39193" y1="52637" x2="40039" y2="54736"/>
                          <a14:foregroundMark x1="40169" y1="55420" x2="39800" y2="54313"/>
                          <a14:foregroundMark x1="40560" y1="55469" x2="39937" y2="54280"/>
                          <a14:foregroundMark x1="43945" y1="56592" x2="46484" y2="60742"/>
                          <a14:foregroundMark x1="47721" y1="66260" x2="47721" y2="65039"/>
                          <a14:foregroundMark x1="61523" y1="63867" x2="61458" y2="61377"/>
                          <a14:foregroundMark x1="60883" y1="63751" x2="61719" y2="63721"/>
                          <a14:foregroundMark x1="60634" y1="64069" x2="61784" y2="63379"/>
                          <a14:foregroundMark x1="61784" y1="63330" x2="61784" y2="64111"/>
                          <a14:foregroundMark x1="61719" y1="62207" x2="61979" y2="63818"/>
                          <a14:foregroundMark x1="61914" y1="63965" x2="61914" y2="63965"/>
                          <a14:foregroundMark x1="60818" y1="63971" x2="61589" y2="63721"/>
                          <a14:foregroundMark x1="62631" y1="64611" x2="63329" y2="65239"/>
                          <a14:foregroundMark x1="61589" y1="63672" x2="62648" y2="64626"/>
                          <a14:foregroundMark x1="47070" y1="62451" x2="47331" y2="65381"/>
                          <a14:foregroundMark x1="46484" y1="63135" x2="47135" y2="65381"/>
                          <a14:foregroundMark x1="47005" y1="63477" x2="47266" y2="64502"/>
                          <a14:foregroundMark x1="46354" y1="63184" x2="46745" y2="63672"/>
                          <a14:foregroundMark x1="46940" y1="63281" x2="46289" y2="63379"/>
                          <a14:foregroundMark x1="47461" y1="64014" x2="48307" y2="65967"/>
                          <a14:foregroundMark x1="47852" y1="64258" x2="48307" y2="66846"/>
                          <a14:foregroundMark x1="38542" y1="42383" x2="45052" y2="41113"/>
                          <a14:foregroundMark x1="60742" y1="63916" x2="61198" y2="64258"/>
                          <a14:backgroundMark x1="28581" y1="56104" x2="40430" y2="67920"/>
                          <a14:backgroundMark x1="40430" y1="67920" x2="41602" y2="68457"/>
                          <a14:backgroundMark x1="63525" y1="63100" x2="69596" y2="60400"/>
                          <a14:backgroundMark x1="47852" y1="70068" x2="60487" y2="64450"/>
                          <a14:backgroundMark x1="73698" y1="47363" x2="88346" y2="63525"/>
                          <a14:backgroundMark x1="88346" y1="63525" x2="89063" y2="68164"/>
                          <a14:backgroundMark x1="64258" y1="28564" x2="74609" y2="49854"/>
                          <a14:backgroundMark x1="62044" y1="5566" x2="72135" y2="34326"/>
                          <a14:backgroundMark x1="59896" y1="31641" x2="65560" y2="38574"/>
                          <a14:backgroundMark x1="65560" y1="38574" x2="71289" y2="38623"/>
                          <a14:backgroundMark x1="51693" y1="39502" x2="53516" y2="38037"/>
                          <a14:backgroundMark x1="50065" y1="26611" x2="51107" y2="25244"/>
                          <a14:backgroundMark x1="48112" y1="30029" x2="48698" y2="30078"/>
                          <a14:backgroundMark x1="47591" y1="30127" x2="49089" y2="30322"/>
                          <a14:backgroundMark x1="47135" y1="30176" x2="49609" y2="30176"/>
                          <a14:backgroundMark x1="51237" y1="29395" x2="51302" y2="29590"/>
                          <a14:backgroundMark x1="35352" y1="52295" x2="36458" y2="60986"/>
                          <a14:backgroundMark x1="32292" y1="55664" x2="37695" y2="59033"/>
                          <a14:backgroundMark x1="35221" y1="56689" x2="41862" y2="66211"/>
                          <a14:backgroundMark x1="35091" y1="58643" x2="41602" y2="66943"/>
                          <a14:backgroundMark x1="41667" y1="49707" x2="41471" y2="56689"/>
                          <a14:backgroundMark x1="41471" y1="56689" x2="41471" y2="56689"/>
                          <a14:backgroundMark x1="41211" y1="46777" x2="41992" y2="47021"/>
                          <a14:backgroundMark x1="44596" y1="50732" x2="45964" y2="51318"/>
                          <a14:backgroundMark x1="46029" y1="56396" x2="46680" y2="58008"/>
                          <a14:backgroundMark x1="45443" y1="55225" x2="45768" y2="56445"/>
                          <a14:backgroundMark x1="44922" y1="50977" x2="46419" y2="51318"/>
                          <a14:backgroundMark x1="51693" y1="57422" x2="52214" y2="57373"/>
                          <a14:backgroundMark x1="50260" y1="56934" x2="51497" y2="56982"/>
                          <a14:backgroundMark x1="61849" y1="58301" x2="63672" y2="58301"/>
                          <a14:backgroundMark x1="54688" y1="63330" x2="47526" y2="58691"/>
                          <a14:backgroundMark x1="47526" y1="58691" x2="56706" y2="60107"/>
                          <a14:backgroundMark x1="56706" y1="60107" x2="54622" y2="61426"/>
                          <a14:backgroundMark x1="53255" y1="60889" x2="53190" y2="61377"/>
                          <a14:backgroundMark x1="40169" y1="51953" x2="41081" y2="54004"/>
                          <a14:backgroundMark x1="37500" y1="51563" x2="38346" y2="52588"/>
                          <a14:backgroundMark x1="37956" y1="51611" x2="38411" y2="52734"/>
                          <a14:backgroundMark x1="42708" y1="56396" x2="44661" y2="60400"/>
                          <a14:backgroundMark x1="45052" y1="56152" x2="46745" y2="59375"/>
                          <a14:backgroundMark x1="48185" y1="62507" x2="48574" y2="63752"/>
                          <a14:backgroundMark x1="47786" y1="61230" x2="48151" y2="62397"/>
                          <a14:backgroundMark x1="49349" y1="65186" x2="50326" y2="66699"/>
                          <a14:backgroundMark x1="48958" y1="64697" x2="49609" y2="65576"/>
                          <a14:backgroundMark x1="45638" y1="63965" x2="45768" y2="65723"/>
                          <a14:backgroundMark x1="45443" y1="62451" x2="45768" y2="62988"/>
                          <a14:backgroundMark x1="47721" y1="61328" x2="47982" y2="61719"/>
                          <a14:backgroundMark x1="58724" y1="62744" x2="59766" y2="64844"/>
                          <a14:backgroundMark x1="60221" y1="62158" x2="59701" y2="63916"/>
                          <a14:backgroundMark x1="62500" y1="64990" x2="63021" y2="64795"/>
                          <a14:backgroundMark x1="62174" y1="59912" x2="62500" y2="60352"/>
                          <a14:backgroundMark x1="54427" y1="57373" x2="54427" y2="58105"/>
                          <a14:backgroundMark x1="54427" y1="56885" x2="54622" y2="57617"/>
                          <a14:backgroundMark x1="53581" y1="56055" x2="53060" y2="56348"/>
                          <a14:backgroundMark x1="56836" y1="43945" x2="60091" y2="46533"/>
                          <a14:backgroundMark x1="56706" y1="44141" x2="59245" y2="46143"/>
                          <a14:backgroundMark x1="44466" y1="49023" x2="46810" y2="51221"/>
                          <a14:backgroundMark x1="46029" y1="41357" x2="45703" y2="41113"/>
                          <a14:backgroundMark x1="44010" y1="48730" x2="43880" y2="48145"/>
                          <a14:backgroundMark x1="38932" y1="9521" x2="63281" y2="18652"/>
                          <a14:backgroundMark x1="63281" y1="18652" x2="63672" y2="18994"/>
                          <a14:backgroundMark x1="68945" y1="50684" x2="69401" y2="52002"/>
                          <a14:backgroundMark x1="62174" y1="48291" x2="63672" y2="49072"/>
                          <a14:backgroundMark x1="62305" y1="49316" x2="63932" y2="49170"/>
                          <a14:backgroundMark x1="60026" y1="60547" x2="59440" y2="58691"/>
                          <a14:backgroundMark x1="59505" y1="58301" x2="60417" y2="61035"/>
                          <a14:backgroundMark x1="62826" y1="60742" x2="63672" y2="62646"/>
                          <a14:backgroundMark x1="62630" y1="65771" x2="64909" y2="64697"/>
                          <a14:backgroundMark x1="62305" y1="65430" x2="65169" y2="64697"/>
                          <a14:backgroundMark x1="70052" y1="61035" x2="70833" y2="62402"/>
                          <a14:backgroundMark x1="63346" y1="62549" x2="63672" y2="64209"/>
                          <a14:backgroundMark x1="63281" y1="62695" x2="63672" y2="645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9" t="17977" r="29365" b="29965"/>
            <a:stretch/>
          </p:blipFill>
          <p:spPr>
            <a:xfrm>
              <a:off x="-363210" y="3574760"/>
              <a:ext cx="810345" cy="1380766"/>
            </a:xfrm>
            <a:prstGeom prst="rect">
              <a:avLst/>
            </a:prstGeom>
          </p:spPr>
        </p:pic>
        <p:pic>
          <p:nvPicPr>
            <p:cNvPr id="61" name="図 60">
              <a:extLst>
                <a:ext uri="{FF2B5EF4-FFF2-40B4-BE49-F238E27FC236}">
                  <a16:creationId xmlns:a16="http://schemas.microsoft.com/office/drawing/2014/main" id="{2D3F48CF-EEB6-B39D-24A2-6A86E43C1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8047" y1="22900" x2="47917" y2="27100"/>
                          <a14:foregroundMark x1="49219" y1="31543" x2="50716" y2="31543"/>
                          <a14:foregroundMark x1="38994" y1="52605" x2="39714" y2="53955"/>
                          <a14:foregroundMark x1="39193" y1="52637" x2="40039" y2="54736"/>
                          <a14:foregroundMark x1="40169" y1="55420" x2="39800" y2="54313"/>
                          <a14:foregroundMark x1="40560" y1="55469" x2="39937" y2="54280"/>
                          <a14:foregroundMark x1="43945" y1="56592" x2="46484" y2="60742"/>
                          <a14:foregroundMark x1="47721" y1="66260" x2="47721" y2="65039"/>
                          <a14:foregroundMark x1="61523" y1="63867" x2="61458" y2="61377"/>
                          <a14:foregroundMark x1="60883" y1="63751" x2="61719" y2="63721"/>
                          <a14:foregroundMark x1="60634" y1="64069" x2="61784" y2="63379"/>
                          <a14:foregroundMark x1="61784" y1="63330" x2="61784" y2="64111"/>
                          <a14:foregroundMark x1="61719" y1="62207" x2="61979" y2="63818"/>
                          <a14:foregroundMark x1="61914" y1="63965" x2="61914" y2="63965"/>
                          <a14:foregroundMark x1="60818" y1="63971" x2="61589" y2="63721"/>
                          <a14:foregroundMark x1="62631" y1="64611" x2="63329" y2="65239"/>
                          <a14:foregroundMark x1="61589" y1="63672" x2="62648" y2="64626"/>
                          <a14:foregroundMark x1="47070" y1="62451" x2="47331" y2="65381"/>
                          <a14:foregroundMark x1="46484" y1="63135" x2="47135" y2="65381"/>
                          <a14:foregroundMark x1="47005" y1="63477" x2="47266" y2="64502"/>
                          <a14:foregroundMark x1="46354" y1="63184" x2="46745" y2="63672"/>
                          <a14:foregroundMark x1="46940" y1="63281" x2="46289" y2="63379"/>
                          <a14:foregroundMark x1="47461" y1="64014" x2="48307" y2="65967"/>
                          <a14:foregroundMark x1="47852" y1="64258" x2="48307" y2="66846"/>
                          <a14:foregroundMark x1="38542" y1="42383" x2="45052" y2="41113"/>
                          <a14:foregroundMark x1="60742" y1="63916" x2="61198" y2="64258"/>
                          <a14:backgroundMark x1="28581" y1="56104" x2="40430" y2="67920"/>
                          <a14:backgroundMark x1="40430" y1="67920" x2="41602" y2="68457"/>
                          <a14:backgroundMark x1="63525" y1="63100" x2="69596" y2="60400"/>
                          <a14:backgroundMark x1="47852" y1="70068" x2="60487" y2="64450"/>
                          <a14:backgroundMark x1="73698" y1="47363" x2="88346" y2="63525"/>
                          <a14:backgroundMark x1="88346" y1="63525" x2="89063" y2="68164"/>
                          <a14:backgroundMark x1="64258" y1="28564" x2="74609" y2="49854"/>
                          <a14:backgroundMark x1="62044" y1="5566" x2="72135" y2="34326"/>
                          <a14:backgroundMark x1="59896" y1="31641" x2="65560" y2="38574"/>
                          <a14:backgroundMark x1="65560" y1="38574" x2="71289" y2="38623"/>
                          <a14:backgroundMark x1="51693" y1="39502" x2="53516" y2="38037"/>
                          <a14:backgroundMark x1="50065" y1="26611" x2="51107" y2="25244"/>
                          <a14:backgroundMark x1="48112" y1="30029" x2="48698" y2="30078"/>
                          <a14:backgroundMark x1="47591" y1="30127" x2="49089" y2="30322"/>
                          <a14:backgroundMark x1="47135" y1="30176" x2="49609" y2="30176"/>
                          <a14:backgroundMark x1="51237" y1="29395" x2="51302" y2="29590"/>
                          <a14:backgroundMark x1="35352" y1="52295" x2="36458" y2="60986"/>
                          <a14:backgroundMark x1="32292" y1="55664" x2="37695" y2="59033"/>
                          <a14:backgroundMark x1="35221" y1="56689" x2="41862" y2="66211"/>
                          <a14:backgroundMark x1="35091" y1="58643" x2="41602" y2="66943"/>
                          <a14:backgroundMark x1="41667" y1="49707" x2="41471" y2="56689"/>
                          <a14:backgroundMark x1="41471" y1="56689" x2="41471" y2="56689"/>
                          <a14:backgroundMark x1="41211" y1="46777" x2="41992" y2="47021"/>
                          <a14:backgroundMark x1="44596" y1="50732" x2="45964" y2="51318"/>
                          <a14:backgroundMark x1="46029" y1="56396" x2="46680" y2="58008"/>
                          <a14:backgroundMark x1="45443" y1="55225" x2="45768" y2="56445"/>
                          <a14:backgroundMark x1="44922" y1="50977" x2="46419" y2="51318"/>
                          <a14:backgroundMark x1="51693" y1="57422" x2="52214" y2="57373"/>
                          <a14:backgroundMark x1="50260" y1="56934" x2="51497" y2="56982"/>
                          <a14:backgroundMark x1="61849" y1="58301" x2="63672" y2="58301"/>
                          <a14:backgroundMark x1="54688" y1="63330" x2="47526" y2="58691"/>
                          <a14:backgroundMark x1="47526" y1="58691" x2="56706" y2="60107"/>
                          <a14:backgroundMark x1="56706" y1="60107" x2="54622" y2="61426"/>
                          <a14:backgroundMark x1="53255" y1="60889" x2="53190" y2="61377"/>
                          <a14:backgroundMark x1="40169" y1="51953" x2="41081" y2="54004"/>
                          <a14:backgroundMark x1="37500" y1="51563" x2="38346" y2="52588"/>
                          <a14:backgroundMark x1="37956" y1="51611" x2="38411" y2="52734"/>
                          <a14:backgroundMark x1="42708" y1="56396" x2="44661" y2="60400"/>
                          <a14:backgroundMark x1="45052" y1="56152" x2="46745" y2="59375"/>
                          <a14:backgroundMark x1="48185" y1="62507" x2="48574" y2="63752"/>
                          <a14:backgroundMark x1="47786" y1="61230" x2="48151" y2="62397"/>
                          <a14:backgroundMark x1="49349" y1="65186" x2="50326" y2="66699"/>
                          <a14:backgroundMark x1="48958" y1="64697" x2="49609" y2="65576"/>
                          <a14:backgroundMark x1="45638" y1="63965" x2="45768" y2="65723"/>
                          <a14:backgroundMark x1="45443" y1="62451" x2="45768" y2="62988"/>
                          <a14:backgroundMark x1="47721" y1="61328" x2="47982" y2="61719"/>
                          <a14:backgroundMark x1="58724" y1="62744" x2="59766" y2="64844"/>
                          <a14:backgroundMark x1="60221" y1="62158" x2="59701" y2="63916"/>
                          <a14:backgroundMark x1="62500" y1="64990" x2="63021" y2="64795"/>
                          <a14:backgroundMark x1="62174" y1="59912" x2="62500" y2="60352"/>
                          <a14:backgroundMark x1="54427" y1="57373" x2="54427" y2="58105"/>
                          <a14:backgroundMark x1="54427" y1="56885" x2="54622" y2="57617"/>
                          <a14:backgroundMark x1="53581" y1="56055" x2="53060" y2="56348"/>
                          <a14:backgroundMark x1="56836" y1="43945" x2="60091" y2="46533"/>
                          <a14:backgroundMark x1="56706" y1="44141" x2="59245" y2="46143"/>
                          <a14:backgroundMark x1="44466" y1="49023" x2="46810" y2="51221"/>
                          <a14:backgroundMark x1="46029" y1="41357" x2="45703" y2="41113"/>
                          <a14:backgroundMark x1="44010" y1="48730" x2="43880" y2="48145"/>
                          <a14:backgroundMark x1="38932" y1="9521" x2="63281" y2="18652"/>
                          <a14:backgroundMark x1="63281" y1="18652" x2="63672" y2="18994"/>
                          <a14:backgroundMark x1="68945" y1="50684" x2="69401" y2="52002"/>
                          <a14:backgroundMark x1="62174" y1="48291" x2="63672" y2="49072"/>
                          <a14:backgroundMark x1="62305" y1="49316" x2="63932" y2="49170"/>
                          <a14:backgroundMark x1="60026" y1="60547" x2="59440" y2="58691"/>
                          <a14:backgroundMark x1="59505" y1="58301" x2="60417" y2="61035"/>
                          <a14:backgroundMark x1="62826" y1="60742" x2="63672" y2="62646"/>
                          <a14:backgroundMark x1="62630" y1="65771" x2="64909" y2="64697"/>
                          <a14:backgroundMark x1="62305" y1="65430" x2="65169" y2="64697"/>
                          <a14:backgroundMark x1="70052" y1="61035" x2="70833" y2="62402"/>
                          <a14:backgroundMark x1="63346" y1="62549" x2="63672" y2="64209"/>
                          <a14:backgroundMark x1="63281" y1="62695" x2="63672" y2="645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9" t="17977" r="29365" b="29965"/>
            <a:stretch/>
          </p:blipFill>
          <p:spPr>
            <a:xfrm>
              <a:off x="-361617" y="273125"/>
              <a:ext cx="810345" cy="1380766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4B4CDA29-B6EB-8590-B92F-29A550F49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288" b="96926" l="10000" r="90000">
                          <a14:foregroundMark x1="35614" y1="58495" x2="35614" y2="58495"/>
                          <a14:foregroundMark x1="36273" y1="52670" x2="36273" y2="52670"/>
                          <a14:foregroundMark x1="37886" y1="48867" x2="37886" y2="48867"/>
                          <a14:foregroundMark x1="40318" y1="45995" x2="40318" y2="45995"/>
                          <a14:foregroundMark x1="38295" y1="90939" x2="38295" y2="90939"/>
                          <a14:foregroundMark x1="36909" y1="93892" x2="36909" y2="93892"/>
                          <a14:foregroundMark x1="37386" y1="97006" x2="37386" y2="97006"/>
                          <a14:foregroundMark x1="57659" y1="47451" x2="57659" y2="47451"/>
                          <a14:foregroundMark x1="57727" y1="45550" x2="57727" y2="45550"/>
                          <a14:foregroundMark x1="50023" y1="8010" x2="50023" y2="8010"/>
                          <a14:foregroundMark x1="50205" y1="4288" x2="50205" y2="4288"/>
                          <a14:foregroundMark x1="49682" y1="18608" x2="53591" y2="20429"/>
                          <a14:foregroundMark x1="53591" y1="20429" x2="52955" y2="33050"/>
                          <a14:foregroundMark x1="60818" y1="47896" x2="63750" y2="47654"/>
                          <a14:foregroundMark x1="36818" y1="88066" x2="39455" y2="93204"/>
                          <a14:foregroundMark x1="39455" y1="93204" x2="40705" y2="86489"/>
                          <a14:foregroundMark x1="40705" y1="86489" x2="40705" y2="86489"/>
                          <a14:foregroundMark x1="34250" y1="58859" x2="38682" y2="47047"/>
                          <a14:foregroundMark x1="38682" y1="47047" x2="40773" y2="45429"/>
                          <a14:foregroundMark x1="41455" y1="45631" x2="44614" y2="41222"/>
                          <a14:foregroundMark x1="45523" y1="33819" x2="44932" y2="25769"/>
                          <a14:foregroundMark x1="44932" y1="25769" x2="48795" y2="20024"/>
                          <a14:foregroundMark x1="48795" y1="20024" x2="49045" y2="19984"/>
                          <a14:foregroundMark x1="44591" y1="21157" x2="44636" y2="28722"/>
                          <a14:foregroundMark x1="44636" y1="28722" x2="44909" y2="29814"/>
                          <a14:foregroundMark x1="43886" y1="20833" x2="44250" y2="24595"/>
                          <a14:foregroundMark x1="43750" y1="20833" x2="44114" y2="24838"/>
                          <a14:foregroundMark x1="43682" y1="21278" x2="43750" y2="23018"/>
                          <a14:foregroundMark x1="43659" y1="22896" x2="43909" y2="25000"/>
                          <a14:foregroundMark x1="43682" y1="21521" x2="43818" y2="20712"/>
                          <a14:foregroundMark x1="52477" y1="25405" x2="52273" y2="33576"/>
                          <a14:foregroundMark x1="38727" y1="80663" x2="38795" y2="83940"/>
                          <a14:foregroundMark x1="55136" y1="51254" x2="55318" y2="53115"/>
                          <a14:foregroundMark x1="55295" y1="55663" x2="55023" y2="57160"/>
                          <a14:foregroundMark x1="54705" y1="57362" x2="54364" y2="59223"/>
                          <a14:foregroundMark x1="50818" y1="42880" x2="54591" y2="44013"/>
                          <a14:foregroundMark x1="53091" y1="44134" x2="55000" y2="44579"/>
                          <a14:foregroundMark x1="53409" y1="44377" x2="55136" y2="45591"/>
                          <a14:foregroundMark x1="48932" y1="49595" x2="49068" y2="48827"/>
                          <a14:foregroundMark x1="49364" y1="47937" x2="49636" y2="46723"/>
                          <a14:foregroundMark x1="50091" y1="54207" x2="50705" y2="52710"/>
                          <a14:foregroundMark x1="42705" y1="42799" x2="43250" y2="42152"/>
                          <a14:foregroundMark x1="42750" y1="42193" x2="43045" y2="42071"/>
                          <a14:foregroundMark x1="42545" y1="43406" x2="42545" y2="43123"/>
                          <a14:foregroundMark x1="42636" y1="42638" x2="42636" y2="42961"/>
                          <a14:foregroundMark x1="42841" y1="43163" x2="42591" y2="43042"/>
                          <a14:foregroundMark x1="42205" y1="44620" x2="42897" y2="41845"/>
                          <a14:foregroundMark x1="42610" y1="42348" x2="42545" y2="43608"/>
                          <a14:foregroundMark x1="40568" y1="45672" x2="41477" y2="45267"/>
                          <a14:foregroundMark x1="63682" y1="47937" x2="64841" y2="49070"/>
                          <a14:foregroundMark x1="54023" y1="17799" x2="56364" y2="18568"/>
                          <a14:foregroundMark x1="50470" y1="44697" x2="50045" y2="46561"/>
                          <a14:foregroundMark x1="50659" y1="52791" x2="51409" y2="50809"/>
                          <a14:foregroundMark x1="51455" y1="50890" x2="51977" y2="49555"/>
                          <a14:foregroundMark x1="52114" y1="49838" x2="52386" y2="48989"/>
                          <a14:foregroundMark x1="50932" y1="10518" x2="50932" y2="10518"/>
                          <a14:foregroundMark x1="50864" y1="9749" x2="50864" y2="9749"/>
                          <a14:backgroundMark x1="25318" y1="60316" x2="25318" y2="60316"/>
                          <a14:backgroundMark x1="47409" y1="89887" x2="47409" y2="89887"/>
                          <a14:backgroundMark x1="46886" y1="94175" x2="46886" y2="94175"/>
                          <a14:backgroundMark x1="21045" y1="60194" x2="21045" y2="60194"/>
                          <a14:backgroundMark x1="50409" y1="25769" x2="50409" y2="25769"/>
                          <a14:backgroundMark x1="50295" y1="33374" x2="50227" y2="24434"/>
                          <a14:backgroundMark x1="50227" y1="24434" x2="50432" y2="33172"/>
                          <a14:backgroundMark x1="20205" y1="66262" x2="20227" y2="65939"/>
                          <a14:backgroundMark x1="25500" y1="72613" x2="25500" y2="72613"/>
                          <a14:backgroundMark x1="30477" y1="71238" x2="30659" y2="76294"/>
                          <a14:backgroundMark x1="56045" y1="4531" x2="56114" y2="10599"/>
                          <a14:backgroundMark x1="26909" y1="54571" x2="26364" y2="70186"/>
                          <a14:backgroundMark x1="57795" y1="20024" x2="56614" y2="34911"/>
                          <a14:backgroundMark x1="56614" y1="34911" x2="59273" y2="41828"/>
                          <a14:backgroundMark x1="63884" y1="47268" x2="67023" y2="50971"/>
                          <a14:backgroundMark x1="59273" y1="41828" x2="63506" y2="46822"/>
                          <a14:backgroundMark x1="67023" y1="50971" x2="69023" y2="70793"/>
                          <a14:backgroundMark x1="69023" y1="70793" x2="68727" y2="74595"/>
                          <a14:backgroundMark x1="30068" y1="72249" x2="10818" y2="72371"/>
                          <a14:backgroundMark x1="10818" y1="72371" x2="7705" y2="71481"/>
                          <a14:backgroundMark x1="39659" y1="95955" x2="41727" y2="90008"/>
                          <a14:backgroundMark x1="41727" y1="90008" x2="47091" y2="87662"/>
                          <a14:backgroundMark x1="47091" y1="87662" x2="62341" y2="93406"/>
                          <a14:backgroundMark x1="41864" y1="84951" x2="46932" y2="83617"/>
                          <a14:backgroundMark x1="46932" y1="83617" x2="51795" y2="85154"/>
                          <a14:backgroundMark x1="51795" y1="85154" x2="54864" y2="89684"/>
                          <a14:backgroundMark x1="54864" y1="89684" x2="54864" y2="89806"/>
                          <a14:backgroundMark x1="43955" y1="40817" x2="44727" y2="32565"/>
                          <a14:backgroundMark x1="43685" y1="21278" x2="43409" y2="18285"/>
                          <a14:backgroundMark x1="44727" y1="32565" x2="44501" y2="30117"/>
                          <a14:backgroundMark x1="43409" y1="18285" x2="46591" y2="15332"/>
                          <a14:backgroundMark x1="49045" y1="24879" x2="50568" y2="31675"/>
                          <a14:backgroundMark x1="50568" y1="31675" x2="49364" y2="25081"/>
                          <a14:backgroundMark x1="49364" y1="25081" x2="49932" y2="25040"/>
                          <a14:backgroundMark x1="51182" y1="56270" x2="54205" y2="51173"/>
                          <a14:backgroundMark x1="54205" y1="51173" x2="54773" y2="54328"/>
                          <a14:backgroundMark x1="60386" y1="34021" x2="68227" y2="19660"/>
                          <a14:backgroundMark x1="68227" y1="19660" x2="72477" y2="5704"/>
                          <a14:backgroundMark x1="59114" y1="42557" x2="61705" y2="46521"/>
                          <a14:backgroundMark x1="51045" y1="10356" x2="52659" y2="16424"/>
                          <a14:backgroundMark x1="48636" y1="16586" x2="49273" y2="16707"/>
                          <a14:backgroundMark x1="44909" y1="35558" x2="44364" y2="40534"/>
                          <a14:backgroundMark x1="45023" y1="36165" x2="44932" y2="40008"/>
                          <a14:backgroundMark x1="44818" y1="40251" x2="44682" y2="40453"/>
                          <a14:backgroundMark x1="45273" y1="36327" x2="45295" y2="35801"/>
                          <a14:backgroundMark x1="50864" y1="24960" x2="51000" y2="28074"/>
                          <a14:backgroundMark x1="50136" y1="23584" x2="50818" y2="23503"/>
                          <a14:backgroundMark x1="34409" y1="54976" x2="33068" y2="62581"/>
                          <a14:backgroundMark x1="33068" y1="62581" x2="32955" y2="69377"/>
                          <a14:backgroundMark x1="53477" y1="85720" x2="54500" y2="88026"/>
                          <a14:backgroundMark x1="54000" y1="84911" x2="54273" y2="85841"/>
                          <a14:backgroundMark x1="41682" y1="83010" x2="46114" y2="83131"/>
                          <a14:backgroundMark x1="46114" y1="83131" x2="46205" y2="83091"/>
                          <a14:backgroundMark x1="47318" y1="45267" x2="47432" y2="45995"/>
                          <a14:backgroundMark x1="48614" y1="44539" x2="48500" y2="47735"/>
                          <a14:backgroundMark x1="52977" y1="46157" x2="54000" y2="47492"/>
                          <a14:backgroundMark x1="51841" y1="45146" x2="52568" y2="46036"/>
                          <a14:backgroundMark x1="54068" y1="54288" x2="52500" y2="56472"/>
                          <a14:backgroundMark x1="48932" y1="52387" x2="49500" y2="52913"/>
                          <a14:backgroundMark x1="50864" y1="48584" x2="50500" y2="50647"/>
                          <a14:backgroundMark x1="49341" y1="43932" x2="49273" y2="45024"/>
                          <a14:backgroundMark x1="50977" y1="29248" x2="50955" y2="30178"/>
                          <a14:backgroundMark x1="51386" y1="26173" x2="51432" y2="27549"/>
                          <a14:backgroundMark x1="51023" y1="22856" x2="51182" y2="23018"/>
                          <a14:backgroundMark x1="51409" y1="22937" x2="51409" y2="23422"/>
                          <a14:backgroundMark x1="50500" y1="33576" x2="50341" y2="36286"/>
                          <a14:backgroundMark x1="50432" y1="36448" x2="50386" y2="36934"/>
                          <a14:backgroundMark x1="40909" y1="44782" x2="42477" y2="42031"/>
                          <a14:backgroundMark x1="60227" y1="45591" x2="60841" y2="46278"/>
                          <a14:backgroundMark x1="60205" y1="46197" x2="60545" y2="46238"/>
                          <a14:backgroundMark x1="60273" y1="47128" x2="60523" y2="46521"/>
                          <a14:backgroundMark x1="48364" y1="48948" x2="48227" y2="48989"/>
                          <a14:backgroundMark x1="48227" y1="48989" x2="49023" y2="45955"/>
                          <a14:backgroundMark x1="48977" y1="47532" x2="49614" y2="44660"/>
                          <a14:backgroundMark x1="49591" y1="43811" x2="49682" y2="44903"/>
                          <a14:backgroundMark x1="49727" y1="44053" x2="49636" y2="45267"/>
                          <a14:backgroundMark x1="49932" y1="43851" x2="49841" y2="45024"/>
                          <a14:backgroundMark x1="49841" y1="43770" x2="50136" y2="43689"/>
                          <a14:backgroundMark x1="48886" y1="54207" x2="49341" y2="54167"/>
                          <a14:backgroundMark x1="61182" y1="93002" x2="63932" y2="89968"/>
                          <a14:backgroundMark x1="68136" y1="69134" x2="68114" y2="69579"/>
                          <a14:backgroundMark x1="51103" y1="47490" x2="51103" y2="474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27" r="31481"/>
            <a:stretch/>
          </p:blipFill>
          <p:spPr>
            <a:xfrm>
              <a:off x="-397734" y="1736843"/>
              <a:ext cx="846461" cy="1321165"/>
            </a:xfrm>
            <a:prstGeom prst="rect">
              <a:avLst/>
            </a:prstGeom>
          </p:spPr>
        </p:pic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052E1E2B-5EC7-94F1-7D7F-F8022C3B5A2A}"/>
                </a:ext>
              </a:extLst>
            </p:cNvPr>
            <p:cNvSpPr/>
            <p:nvPr/>
          </p:nvSpPr>
          <p:spPr>
            <a:xfrm>
              <a:off x="-534345" y="4990826"/>
              <a:ext cx="1068689" cy="141272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489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631B2346-7BEE-61FE-5483-CD40FC5819C2}"/>
              </a:ext>
            </a:extLst>
          </p:cNvPr>
          <p:cNvGrpSpPr/>
          <p:nvPr/>
        </p:nvGrpSpPr>
        <p:grpSpPr>
          <a:xfrm>
            <a:off x="136986" y="938438"/>
            <a:ext cx="11918027" cy="6030893"/>
            <a:chOff x="136986" y="938438"/>
            <a:chExt cx="11918027" cy="6030893"/>
          </a:xfrm>
        </p:grpSpPr>
        <p:pic>
          <p:nvPicPr>
            <p:cNvPr id="3" name="グラフィックス 2" descr="男性 枠線">
              <a:extLst>
                <a:ext uri="{FF2B5EF4-FFF2-40B4-BE49-F238E27FC236}">
                  <a16:creationId xmlns:a16="http://schemas.microsoft.com/office/drawing/2014/main" id="{6203AE5F-68EC-C5AB-8552-10FAABE98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866" y="3292602"/>
              <a:ext cx="1161635" cy="1161635"/>
            </a:xfrm>
            <a:prstGeom prst="rect">
              <a:avLst/>
            </a:prstGeom>
          </p:spPr>
        </p:pic>
        <p:sp>
          <p:nvSpPr>
            <p:cNvPr id="4" name="四角形: 角を丸くする 3">
              <a:extLst>
                <a:ext uri="{FF2B5EF4-FFF2-40B4-BE49-F238E27FC236}">
                  <a16:creationId xmlns:a16="http://schemas.microsoft.com/office/drawing/2014/main" id="{7FBEE00E-2BD7-0091-AFAD-D34586C91717}"/>
                </a:ext>
              </a:extLst>
            </p:cNvPr>
            <p:cNvSpPr/>
            <p:nvPr/>
          </p:nvSpPr>
          <p:spPr>
            <a:xfrm>
              <a:off x="7418039" y="2640604"/>
              <a:ext cx="4188594" cy="1844432"/>
            </a:xfrm>
            <a:prstGeom prst="roundRect">
              <a:avLst>
                <a:gd name="adj" fmla="val 46636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5" name="グラフィックス 4" descr="男性 枠線">
              <a:extLst>
                <a:ext uri="{FF2B5EF4-FFF2-40B4-BE49-F238E27FC236}">
                  <a16:creationId xmlns:a16="http://schemas.microsoft.com/office/drawing/2014/main" id="{296DE646-514C-4BD6-C8A5-5E832228F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149" y="3532995"/>
              <a:ext cx="2293717" cy="229371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EB1D9C3E-17DF-2305-E8F0-0B03AC14ED43}"/>
                    </a:ext>
                  </a:extLst>
                </p:cNvPr>
                <p:cNvSpPr txBox="1"/>
                <p:nvPr/>
              </p:nvSpPr>
              <p:spPr>
                <a:xfrm>
                  <a:off x="8952966" y="3845485"/>
                  <a:ext cx="208629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2800" b="1" dirty="0"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Avatar </a:t>
                  </a:r>
                  <a14:m>
                    <m:oMath xmlns:m="http://schemas.openxmlformats.org/officeDocument/2006/math"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endParaRPr kumimoji="1" lang="ja-JP" altLang="en-US" sz="2800" b="1" dirty="0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EB1D9C3E-17DF-2305-E8F0-0B03AC14ED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2966" y="3845485"/>
                  <a:ext cx="2086299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6140" t="-13953" b="-302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グラフィックス 6" descr="男性 枠線">
              <a:extLst>
                <a:ext uri="{FF2B5EF4-FFF2-40B4-BE49-F238E27FC236}">
                  <a16:creationId xmlns:a16="http://schemas.microsoft.com/office/drawing/2014/main" id="{C9643104-CB4A-5EBF-C3B4-14E70B343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55558" y="5422191"/>
              <a:ext cx="1208149" cy="12081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807F4C74-E242-1EB9-0DAE-6E6E0F9515AF}"/>
                    </a:ext>
                  </a:extLst>
                </p:cNvPr>
                <p:cNvSpPr txBox="1"/>
                <p:nvPr/>
              </p:nvSpPr>
              <p:spPr>
                <a:xfrm>
                  <a:off x="9110343" y="6078243"/>
                  <a:ext cx="208973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2800" b="1" dirty="0"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Avatar </a:t>
                  </a:r>
                  <a14:m>
                    <m:oMath xmlns:m="http://schemas.openxmlformats.org/officeDocument/2006/math"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a14:m>
                  <a:endParaRPr kumimoji="1" lang="ja-JP" altLang="en-US" sz="2800" b="1" dirty="0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807F4C74-E242-1EB9-0DAE-6E6E0F9515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343" y="6078243"/>
                  <a:ext cx="2089735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5831" t="-12791" b="-302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四角形: 角を丸くする 9">
              <a:extLst>
                <a:ext uri="{FF2B5EF4-FFF2-40B4-BE49-F238E27FC236}">
                  <a16:creationId xmlns:a16="http://schemas.microsoft.com/office/drawing/2014/main" id="{9BD43B09-8EE8-F573-16BA-E6843C59F510}"/>
                </a:ext>
              </a:extLst>
            </p:cNvPr>
            <p:cNvSpPr/>
            <p:nvPr/>
          </p:nvSpPr>
          <p:spPr>
            <a:xfrm>
              <a:off x="7505344" y="4805854"/>
              <a:ext cx="3916725" cy="1844432"/>
            </a:xfrm>
            <a:prstGeom prst="roundRect">
              <a:avLst>
                <a:gd name="adj" fmla="val 46636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2" name="四角形: 角を丸くする 11">
              <a:extLst>
                <a:ext uri="{FF2B5EF4-FFF2-40B4-BE49-F238E27FC236}">
                  <a16:creationId xmlns:a16="http://schemas.microsoft.com/office/drawing/2014/main" id="{74DEEB15-BCE6-7C25-4584-8226613D9EA8}"/>
                </a:ext>
              </a:extLst>
            </p:cNvPr>
            <p:cNvSpPr/>
            <p:nvPr/>
          </p:nvSpPr>
          <p:spPr>
            <a:xfrm>
              <a:off x="6813840" y="1846729"/>
              <a:ext cx="5026569" cy="4934052"/>
            </a:xfrm>
            <a:prstGeom prst="roundRect">
              <a:avLst>
                <a:gd name="adj" fmla="val 765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28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Remote space</a:t>
              </a:r>
              <a:endParaRPr kumimoji="1" lang="ja-JP" altLang="en-US" sz="28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6FCD99B8-DF8A-DD53-9423-43B0CFC786EB}"/>
                </a:ext>
              </a:extLst>
            </p:cNvPr>
            <p:cNvSpPr txBox="1"/>
            <p:nvPr/>
          </p:nvSpPr>
          <p:spPr>
            <a:xfrm>
              <a:off x="807537" y="5769902"/>
              <a:ext cx="19109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b="1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Operator</a:t>
              </a:r>
              <a:endPara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四角形: 角を丸くする 13">
              <a:extLst>
                <a:ext uri="{FF2B5EF4-FFF2-40B4-BE49-F238E27FC236}">
                  <a16:creationId xmlns:a16="http://schemas.microsoft.com/office/drawing/2014/main" id="{DA601458-8DE5-8B83-C2D7-C1457629AE25}"/>
                </a:ext>
              </a:extLst>
            </p:cNvPr>
            <p:cNvSpPr/>
            <p:nvPr/>
          </p:nvSpPr>
          <p:spPr>
            <a:xfrm>
              <a:off x="136986" y="938438"/>
              <a:ext cx="11918027" cy="6030893"/>
            </a:xfrm>
            <a:prstGeom prst="roundRect">
              <a:avLst>
                <a:gd name="adj" fmla="val 765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36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Real </a:t>
              </a:r>
              <a:r>
                <a:rPr lang="en-US" altLang="ja-JP" sz="36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s</a:t>
              </a:r>
              <a:r>
                <a:rPr kumimoji="1" lang="en-US" altLang="ja-JP" sz="36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pace</a:t>
              </a:r>
              <a:endParaRPr kumimoji="1" lang="ja-JP" altLang="en-US" sz="3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5" name="四角形: 角を丸くする 14">
              <a:extLst>
                <a:ext uri="{FF2B5EF4-FFF2-40B4-BE49-F238E27FC236}">
                  <a16:creationId xmlns:a16="http://schemas.microsoft.com/office/drawing/2014/main" id="{4521BAB5-3F99-4214-759A-788B46D5054D}"/>
                </a:ext>
              </a:extLst>
            </p:cNvPr>
            <p:cNvSpPr/>
            <p:nvPr/>
          </p:nvSpPr>
          <p:spPr>
            <a:xfrm>
              <a:off x="458732" y="2363625"/>
              <a:ext cx="2813948" cy="4017792"/>
            </a:xfrm>
            <a:prstGeom prst="roundRect">
              <a:avLst>
                <a:gd name="adj" fmla="val 765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sz="28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Local</a:t>
              </a:r>
              <a:r>
                <a:rPr kumimoji="1" lang="en-US" altLang="ja-JP" sz="28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 space</a:t>
              </a:r>
              <a:endParaRPr kumimoji="1" lang="ja-JP" altLang="en-US" sz="28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6" name="矢印: 右 15">
              <a:extLst>
                <a:ext uri="{FF2B5EF4-FFF2-40B4-BE49-F238E27FC236}">
                  <a16:creationId xmlns:a16="http://schemas.microsoft.com/office/drawing/2014/main" id="{56FC4966-34C0-DD99-6CC9-E716067F1B4E}"/>
                </a:ext>
              </a:extLst>
            </p:cNvPr>
            <p:cNvSpPr/>
            <p:nvPr/>
          </p:nvSpPr>
          <p:spPr>
            <a:xfrm rot="20741016">
              <a:off x="6416350" y="4199299"/>
              <a:ext cx="2061446" cy="359403"/>
            </a:xfrm>
            <a:prstGeom prst="rightArrow">
              <a:avLst>
                <a:gd name="adj1" fmla="val 42930"/>
                <a:gd name="adj2" fmla="val 8774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356BD22B-2C18-82DB-59B2-20356C4918AF}"/>
                </a:ext>
              </a:extLst>
            </p:cNvPr>
            <p:cNvSpPr txBox="1"/>
            <p:nvPr/>
          </p:nvSpPr>
          <p:spPr>
            <a:xfrm>
              <a:off x="3290857" y="3980150"/>
              <a:ext cx="3751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b="1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Divided into two avatars</a:t>
              </a:r>
              <a:endParaRPr kumimoji="1" lang="ja-JP" altLang="en-US" sz="2000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1D9A9889-160D-29E7-CD6B-4FDE8360EB56}"/>
                </a:ext>
              </a:extLst>
            </p:cNvPr>
            <p:cNvSpPr/>
            <p:nvPr/>
          </p:nvSpPr>
          <p:spPr>
            <a:xfrm>
              <a:off x="2033259" y="4553854"/>
              <a:ext cx="4447451" cy="25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0" name="矢印: 右 19">
              <a:extLst>
                <a:ext uri="{FF2B5EF4-FFF2-40B4-BE49-F238E27FC236}">
                  <a16:creationId xmlns:a16="http://schemas.microsoft.com/office/drawing/2014/main" id="{D844FFDD-D916-F417-3B44-7A741CA1A2C8}"/>
                </a:ext>
              </a:extLst>
            </p:cNvPr>
            <p:cNvSpPr/>
            <p:nvPr/>
          </p:nvSpPr>
          <p:spPr>
            <a:xfrm rot="1208259">
              <a:off x="6371661" y="4901963"/>
              <a:ext cx="2181504" cy="382507"/>
            </a:xfrm>
            <a:prstGeom prst="rightArrow">
              <a:avLst>
                <a:gd name="adj1" fmla="val 42930"/>
                <a:gd name="adj2" fmla="val 8774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BA2DA7DB-0CBE-05C6-1689-27A3021C3DB6}"/>
                </a:ext>
              </a:extLst>
            </p:cNvPr>
            <p:cNvGrpSpPr/>
            <p:nvPr/>
          </p:nvGrpSpPr>
          <p:grpSpPr>
            <a:xfrm>
              <a:off x="798988" y="3429000"/>
              <a:ext cx="1110037" cy="393681"/>
              <a:chOff x="834173" y="115643"/>
              <a:chExt cx="1110037" cy="393681"/>
            </a:xfrm>
            <a:solidFill>
              <a:schemeClr val="bg1"/>
            </a:solidFill>
          </p:grpSpPr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062BB4B7-AD20-1A00-6187-139A027304F5}"/>
                  </a:ext>
                </a:extLst>
              </p:cNvPr>
              <p:cNvSpPr txBox="1"/>
              <p:nvPr/>
            </p:nvSpPr>
            <p:spPr>
              <a:xfrm>
                <a:off x="1007196" y="115643"/>
                <a:ext cx="798647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1" dirty="0"/>
                  <a:t>HMD</a:t>
                </a:r>
                <a:endParaRPr kumimoji="1" lang="ja-JP" altLang="en-US" b="1" dirty="0"/>
              </a:p>
            </p:txBody>
          </p: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1573F8-F354-3D61-8AB4-17C615DDF949}"/>
                  </a:ext>
                </a:extLst>
              </p:cNvPr>
              <p:cNvCxnSpPr/>
              <p:nvPr/>
            </p:nvCxnSpPr>
            <p:spPr>
              <a:xfrm>
                <a:off x="834173" y="177553"/>
                <a:ext cx="1110037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9DDD0F36-CD5D-B379-524B-3C0D7DB37E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722" y="177553"/>
                <a:ext cx="0" cy="319597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DB25CA4E-B036-37E2-D572-8A13ECF225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5469" y="177552"/>
                <a:ext cx="0" cy="319597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E75FFD79-A89A-A0E1-909C-4CF7522622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6210" y="497149"/>
                <a:ext cx="46800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A886EC89-63B6-AD74-448F-84B862AD2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4173" y="497149"/>
                <a:ext cx="46800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A098F6-D9F0-BCD2-807E-D83F53B77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8621" y="429083"/>
                <a:ext cx="109509" cy="80241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A76251C4-DFEF-3F14-0E33-C108962AE6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1762" y="430400"/>
                <a:ext cx="108000" cy="72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テキスト ボックス 1">
                  <a:extLst>
                    <a:ext uri="{FF2B5EF4-FFF2-40B4-BE49-F238E27FC236}">
                      <a16:creationId xmlns:a16="http://schemas.microsoft.com/office/drawing/2014/main" id="{E186EE65-12A9-B2FB-519C-22F52B6FD7B4}"/>
                    </a:ext>
                  </a:extLst>
                </p:cNvPr>
                <p:cNvSpPr txBox="1"/>
                <p:nvPr/>
              </p:nvSpPr>
              <p:spPr>
                <a:xfrm>
                  <a:off x="8503734" y="2703060"/>
                  <a:ext cx="172302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28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Space </a:t>
                  </a:r>
                  <a14:m>
                    <m:oMath xmlns:m="http://schemas.openxmlformats.org/officeDocument/2006/math">
                      <m:r>
                        <a:rPr kumimoji="1" lang="en-US" altLang="ja-JP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endParaRPr kumimoji="1" lang="ja-JP" altLang="en-US" sz="28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2" name="テキスト ボックス 1">
                  <a:extLst>
                    <a:ext uri="{FF2B5EF4-FFF2-40B4-BE49-F238E27FC236}">
                      <a16:creationId xmlns:a16="http://schemas.microsoft.com/office/drawing/2014/main" id="{E186EE65-12A9-B2FB-519C-22F52B6FD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3734" y="2703060"/>
                  <a:ext cx="1723021" cy="523220"/>
                </a:xfrm>
                <a:prstGeom prst="rect">
                  <a:avLst/>
                </a:prstGeom>
                <a:blipFill>
                  <a:blip r:embed="rId6"/>
                  <a:stretch>
                    <a:fillRect l="-7420" t="-12791" b="-302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D905216E-AFF0-DD57-3E59-385C8432B35D}"/>
                    </a:ext>
                  </a:extLst>
                </p:cNvPr>
                <p:cNvSpPr txBox="1"/>
                <p:nvPr/>
              </p:nvSpPr>
              <p:spPr>
                <a:xfrm>
                  <a:off x="8250888" y="4871450"/>
                  <a:ext cx="226381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JP" sz="28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Space </a:t>
                  </a:r>
                  <a14:m>
                    <m:oMath xmlns:m="http://schemas.openxmlformats.org/officeDocument/2006/math">
                      <m:r>
                        <a:rPr kumimoji="1" lang="en-US" altLang="ja-JP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a14:m>
                  <a:endParaRPr kumimoji="1" lang="ja-JP" altLang="en-US" sz="28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D905216E-AFF0-DD57-3E59-385C8432B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0888" y="4871450"/>
                  <a:ext cx="2263817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2791" b="-302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51345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楕円 62">
            <a:extLst>
              <a:ext uri="{FF2B5EF4-FFF2-40B4-BE49-F238E27FC236}">
                <a16:creationId xmlns:a16="http://schemas.microsoft.com/office/drawing/2014/main" id="{3728A080-7C7E-B0C6-ABBC-288D0E790574}"/>
              </a:ext>
            </a:extLst>
          </p:cNvPr>
          <p:cNvSpPr/>
          <p:nvPr/>
        </p:nvSpPr>
        <p:spPr>
          <a:xfrm>
            <a:off x="1605280" y="-1272670"/>
            <a:ext cx="1068689" cy="14127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 descr="天井, 屋内, テーブル, 建物 が含まれている画像&#10;&#10;自動的に生成された説明">
            <a:extLst>
              <a:ext uri="{FF2B5EF4-FFF2-40B4-BE49-F238E27FC236}">
                <a16:creationId xmlns:a16="http://schemas.microsoft.com/office/drawing/2014/main" id="{2C7A0DFF-1553-B516-AB3A-1C3E51D26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/>
        </p:blipFill>
        <p:spPr>
          <a:xfrm>
            <a:off x="4713292" y="4956449"/>
            <a:ext cx="2783527" cy="1391765"/>
          </a:xfrm>
          <a:prstGeom prst="rect">
            <a:avLst/>
          </a:prstGeom>
        </p:spPr>
      </p:pic>
      <p:pic>
        <p:nvPicPr>
          <p:cNvPr id="7" name="図 6" descr="屋外, 道路, 草, 自然 が含まれている画像&#10;&#10;自動的に生成された説明">
            <a:extLst>
              <a:ext uri="{FF2B5EF4-FFF2-40B4-BE49-F238E27FC236}">
                <a16:creationId xmlns:a16="http://schemas.microsoft.com/office/drawing/2014/main" id="{E5CB6151-D1C8-F4A8-6B54-F6CD6F89D3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93" y="3564685"/>
            <a:ext cx="2783526" cy="1391764"/>
          </a:xfrm>
          <a:prstGeom prst="rect">
            <a:avLst/>
          </a:prstGeom>
        </p:spPr>
      </p:pic>
      <p:pic>
        <p:nvPicPr>
          <p:cNvPr id="13" name="図 12" descr="天井, 屋内, テーブル, 建物 が含まれている画像&#10;&#10;自動的に生成された説明">
            <a:extLst>
              <a:ext uri="{FF2B5EF4-FFF2-40B4-BE49-F238E27FC236}">
                <a16:creationId xmlns:a16="http://schemas.microsoft.com/office/drawing/2014/main" id="{D772C079-8265-AE36-AA0A-3517D0CD8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/>
        </p:blipFill>
        <p:spPr>
          <a:xfrm>
            <a:off x="596093" y="4956450"/>
            <a:ext cx="2783527" cy="1391765"/>
          </a:xfrm>
          <a:prstGeom prst="rect">
            <a:avLst/>
          </a:prstGeom>
        </p:spPr>
      </p:pic>
      <p:pic>
        <p:nvPicPr>
          <p:cNvPr id="16" name="図 15" descr="屋外, 道路, 草, 自然 が含まれている画像&#10;&#10;自動的に生成された説明">
            <a:extLst>
              <a:ext uri="{FF2B5EF4-FFF2-40B4-BE49-F238E27FC236}">
                <a16:creationId xmlns:a16="http://schemas.microsoft.com/office/drawing/2014/main" id="{60F8EAFD-BF46-04E1-2E0E-D43B0106306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4" y="3564685"/>
            <a:ext cx="2783526" cy="1391764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C5D4A1-044A-0EE9-3389-6DFF34150183}"/>
              </a:ext>
            </a:extLst>
          </p:cNvPr>
          <p:cNvSpPr txBox="1"/>
          <p:nvPr/>
        </p:nvSpPr>
        <p:spPr>
          <a:xfrm>
            <a:off x="3396906" y="3849081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透明度</a:t>
            </a:r>
            <a:r>
              <a:rPr lang="en-US" altLang="ja-JP" dirty="0"/>
              <a:t>70%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19ECB7-A166-593C-6DCF-48A12F3E7109}"/>
              </a:ext>
            </a:extLst>
          </p:cNvPr>
          <p:cNvSpPr txBox="1"/>
          <p:nvPr/>
        </p:nvSpPr>
        <p:spPr>
          <a:xfrm>
            <a:off x="3379620" y="5163219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透明度</a:t>
            </a:r>
            <a:r>
              <a:rPr lang="en-US" altLang="ja-JP" dirty="0"/>
              <a:t>30%</a:t>
            </a:r>
            <a:endParaRPr kumimoji="1" lang="ja-JP" altLang="en-US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6CBC638B-535C-D704-6159-871793536B86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>
            <a:off x="3379620" y="4260567"/>
            <a:ext cx="13336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3CD5BF06-4A0C-B3F1-00DF-53BAD8719943}"/>
              </a:ext>
            </a:extLst>
          </p:cNvPr>
          <p:cNvCxnSpPr>
            <a:cxnSpLocks/>
            <a:stCxn id="13" idx="3"/>
            <a:endCxn id="6" idx="1"/>
          </p:cNvCxnSpPr>
          <p:nvPr/>
        </p:nvCxnSpPr>
        <p:spPr>
          <a:xfrm flipV="1">
            <a:off x="3379620" y="5652332"/>
            <a:ext cx="133367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B0924432-39FB-DE4C-0DAD-D79943BBF308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>
            <a:off x="7496819" y="4260567"/>
            <a:ext cx="859782" cy="694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1A8A821-29AD-AC71-6E1C-1AC841C11DF5}"/>
              </a:ext>
            </a:extLst>
          </p:cNvPr>
          <p:cNvCxnSpPr>
            <a:cxnSpLocks/>
            <a:stCxn id="6" idx="3"/>
            <a:endCxn id="32" idx="1"/>
          </p:cNvCxnSpPr>
          <p:nvPr/>
        </p:nvCxnSpPr>
        <p:spPr>
          <a:xfrm flipV="1">
            <a:off x="7496819" y="4955527"/>
            <a:ext cx="859782" cy="696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図 31" descr="屋外, 道路, 草, 自然 が含まれている画像&#10;&#10;自動的に生成された説明">
            <a:extLst>
              <a:ext uri="{FF2B5EF4-FFF2-40B4-BE49-F238E27FC236}">
                <a16:creationId xmlns:a16="http://schemas.microsoft.com/office/drawing/2014/main" id="{AB519782-B742-09B5-1171-1C078EF0C1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601" y="4259645"/>
            <a:ext cx="2783526" cy="1391764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86887B5-2020-68F0-2E24-30A3249CDD9D}"/>
              </a:ext>
            </a:extLst>
          </p:cNvPr>
          <p:cNvSpPr txBox="1"/>
          <p:nvPr/>
        </p:nvSpPr>
        <p:spPr>
          <a:xfrm>
            <a:off x="7562904" y="47708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合成</a:t>
            </a:r>
          </a:p>
        </p:txBody>
      </p:sp>
      <p:pic>
        <p:nvPicPr>
          <p:cNvPr id="36" name="図 35" descr="天井, 屋内, テーブル, 建物 が含まれている画像&#10;&#10;自動的に生成された説明">
            <a:extLst>
              <a:ext uri="{FF2B5EF4-FFF2-40B4-BE49-F238E27FC236}">
                <a16:creationId xmlns:a16="http://schemas.microsoft.com/office/drawing/2014/main" id="{C97E7C97-2CFC-5CA2-DB2F-447CFE51F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/>
        </p:blipFill>
        <p:spPr>
          <a:xfrm>
            <a:off x="4713291" y="1701544"/>
            <a:ext cx="2783527" cy="1391765"/>
          </a:xfrm>
          <a:prstGeom prst="rect">
            <a:avLst/>
          </a:prstGeom>
        </p:spPr>
      </p:pic>
      <p:pic>
        <p:nvPicPr>
          <p:cNvPr id="37" name="図 36" descr="屋外, 道路, 草, 自然 が含まれている画像&#10;&#10;自動的に生成された説明">
            <a:extLst>
              <a:ext uri="{FF2B5EF4-FFF2-40B4-BE49-F238E27FC236}">
                <a16:creationId xmlns:a16="http://schemas.microsoft.com/office/drawing/2014/main" id="{92A9E0C4-B054-1CEA-9E1B-327C736459C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7" y="2049595"/>
            <a:ext cx="2783526" cy="1391764"/>
          </a:xfrm>
          <a:prstGeom prst="rect">
            <a:avLst/>
          </a:prstGeom>
        </p:spPr>
      </p:pic>
      <p:pic>
        <p:nvPicPr>
          <p:cNvPr id="38" name="図 37" descr="天井, 屋内, テーブル, 建物 が含まれている画像&#10;&#10;自動的に生成された説明">
            <a:extLst>
              <a:ext uri="{FF2B5EF4-FFF2-40B4-BE49-F238E27FC236}">
                <a16:creationId xmlns:a16="http://schemas.microsoft.com/office/drawing/2014/main" id="{BCDB320D-46D5-08D7-F6C0-FF576E25E3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/>
        </p:blipFill>
        <p:spPr>
          <a:xfrm>
            <a:off x="1254285" y="2307050"/>
            <a:ext cx="2783527" cy="1391765"/>
          </a:xfrm>
          <a:prstGeom prst="rect">
            <a:avLst/>
          </a:prstGeom>
        </p:spPr>
      </p:pic>
      <p:pic>
        <p:nvPicPr>
          <p:cNvPr id="39" name="図 38" descr="屋外, 道路, 草, 自然 が含まれている画像&#10;&#10;自動的に生成された説明">
            <a:extLst>
              <a:ext uri="{FF2B5EF4-FFF2-40B4-BE49-F238E27FC236}">
                <a16:creationId xmlns:a16="http://schemas.microsoft.com/office/drawing/2014/main" id="{46CC66D4-3906-114E-0260-B89FF42BD7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3" y="309780"/>
            <a:ext cx="2783526" cy="1391764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C96987B-5C98-DAD7-6D20-2709C428E211}"/>
              </a:ext>
            </a:extLst>
          </p:cNvPr>
          <p:cNvSpPr txBox="1"/>
          <p:nvPr/>
        </p:nvSpPr>
        <p:spPr>
          <a:xfrm>
            <a:off x="3396905" y="594176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透明度</a:t>
            </a:r>
            <a:r>
              <a:rPr lang="en-US" altLang="ja-JP" dirty="0"/>
              <a:t>30%</a:t>
            </a:r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100F078B-5F16-0058-DEB4-B35A53FE0149}"/>
              </a:ext>
            </a:extLst>
          </p:cNvPr>
          <p:cNvSpPr txBox="1"/>
          <p:nvPr/>
        </p:nvSpPr>
        <p:spPr>
          <a:xfrm>
            <a:off x="3379619" y="1908314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透明度</a:t>
            </a:r>
            <a:r>
              <a:rPr lang="en-US" altLang="ja-JP" dirty="0"/>
              <a:t>70%</a:t>
            </a:r>
            <a:endParaRPr kumimoji="1" lang="ja-JP" altLang="en-US" dirty="0"/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4CD84497-006D-2F91-4259-983778D37EA4}"/>
              </a:ext>
            </a:extLst>
          </p:cNvPr>
          <p:cNvCxnSpPr>
            <a:cxnSpLocks/>
            <a:stCxn id="39" idx="2"/>
            <a:endCxn id="37" idx="0"/>
          </p:cNvCxnSpPr>
          <p:nvPr/>
        </p:nvCxnSpPr>
        <p:spPr>
          <a:xfrm>
            <a:off x="1987856" y="1701544"/>
            <a:ext cx="33044" cy="348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A8E45DA2-6C12-7CFA-0470-4A1ECD5B4FF0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 flipV="1">
            <a:off x="4037812" y="2397427"/>
            <a:ext cx="675479" cy="605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F4EC042B-6F5B-0616-58F0-0C35D09FB592}"/>
              </a:ext>
            </a:extLst>
          </p:cNvPr>
          <p:cNvCxnSpPr>
            <a:cxnSpLocks/>
            <a:stCxn id="37" idx="3"/>
            <a:endCxn id="47" idx="1"/>
          </p:cNvCxnSpPr>
          <p:nvPr/>
        </p:nvCxnSpPr>
        <p:spPr>
          <a:xfrm flipV="1">
            <a:off x="3412663" y="1701545"/>
            <a:ext cx="4943937" cy="10439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C7AA5DDB-6C6D-9798-4DBB-1DB43DE00716}"/>
              </a:ext>
            </a:extLst>
          </p:cNvPr>
          <p:cNvCxnSpPr>
            <a:cxnSpLocks/>
            <a:stCxn id="36" idx="3"/>
            <a:endCxn id="47" idx="1"/>
          </p:cNvCxnSpPr>
          <p:nvPr/>
        </p:nvCxnSpPr>
        <p:spPr>
          <a:xfrm flipV="1">
            <a:off x="7496818" y="1701545"/>
            <a:ext cx="859782" cy="695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図 45" descr="天井, 屋内, テーブル, 建物 が含まれている画像&#10;&#10;自動的に生成された説明">
            <a:extLst>
              <a:ext uri="{FF2B5EF4-FFF2-40B4-BE49-F238E27FC236}">
                <a16:creationId xmlns:a16="http://schemas.microsoft.com/office/drawing/2014/main" id="{650FA9B6-8ADD-BDE3-A3CE-934A2F3F5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/>
        </p:blipFill>
        <p:spPr>
          <a:xfrm>
            <a:off x="8356599" y="1005662"/>
            <a:ext cx="2783527" cy="1391765"/>
          </a:xfrm>
          <a:prstGeom prst="rect">
            <a:avLst/>
          </a:prstGeom>
        </p:spPr>
      </p:pic>
      <p:pic>
        <p:nvPicPr>
          <p:cNvPr id="47" name="図 46" descr="屋外, 道路, 草, 自然 が含まれている画像&#10;&#10;自動的に生成された説明">
            <a:extLst>
              <a:ext uri="{FF2B5EF4-FFF2-40B4-BE49-F238E27FC236}">
                <a16:creationId xmlns:a16="http://schemas.microsoft.com/office/drawing/2014/main" id="{22C81244-3DB8-3BF7-EAE9-E6F8907FAE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600" y="1005663"/>
            <a:ext cx="2783526" cy="1391764"/>
          </a:xfrm>
          <a:prstGeom prst="rect">
            <a:avLst/>
          </a:prstGeom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335731B2-AF32-4619-77C0-02C9BC49EFEA}"/>
              </a:ext>
            </a:extLst>
          </p:cNvPr>
          <p:cNvSpPr txBox="1"/>
          <p:nvPr/>
        </p:nvSpPr>
        <p:spPr>
          <a:xfrm>
            <a:off x="7562903" y="15168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合成</a:t>
            </a:r>
          </a:p>
        </p:txBody>
      </p:sp>
      <p:pic>
        <p:nvPicPr>
          <p:cNvPr id="31" name="図 30" descr="天井, 屋内, テーブル, 建物 が含まれている画像&#10;&#10;自動的に生成された説明">
            <a:extLst>
              <a:ext uri="{FF2B5EF4-FFF2-40B4-BE49-F238E27FC236}">
                <a16:creationId xmlns:a16="http://schemas.microsoft.com/office/drawing/2014/main" id="{A69CB211-FE2A-A49C-D6E9-E135871A6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/>
        </p:blipFill>
        <p:spPr>
          <a:xfrm>
            <a:off x="8356600" y="4259644"/>
            <a:ext cx="2783527" cy="1391765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9541CDD7-7EF9-F14E-8D5B-767407890D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88" b="96926" l="10000" r="90000">
                        <a14:foregroundMark x1="35614" y1="58495" x2="35614" y2="58495"/>
                        <a14:foregroundMark x1="36273" y1="52670" x2="36273" y2="52670"/>
                        <a14:foregroundMark x1="37886" y1="48867" x2="37886" y2="48867"/>
                        <a14:foregroundMark x1="40318" y1="45995" x2="40318" y2="45995"/>
                        <a14:foregroundMark x1="38295" y1="90939" x2="38295" y2="90939"/>
                        <a14:foregroundMark x1="36909" y1="93892" x2="36909" y2="93892"/>
                        <a14:foregroundMark x1="37386" y1="97006" x2="37386" y2="97006"/>
                        <a14:foregroundMark x1="57659" y1="47451" x2="57659" y2="47451"/>
                        <a14:foregroundMark x1="57727" y1="45550" x2="57727" y2="45550"/>
                        <a14:foregroundMark x1="50023" y1="8010" x2="50023" y2="8010"/>
                        <a14:foregroundMark x1="50205" y1="4288" x2="50205" y2="4288"/>
                        <a14:foregroundMark x1="49682" y1="18608" x2="53591" y2="20429"/>
                        <a14:foregroundMark x1="53591" y1="20429" x2="52955" y2="33050"/>
                        <a14:foregroundMark x1="60818" y1="47896" x2="63750" y2="47654"/>
                        <a14:foregroundMark x1="36818" y1="88066" x2="39455" y2="93204"/>
                        <a14:foregroundMark x1="39455" y1="93204" x2="40705" y2="86489"/>
                        <a14:foregroundMark x1="40705" y1="86489" x2="40705" y2="86489"/>
                        <a14:foregroundMark x1="34250" y1="58859" x2="38682" y2="47047"/>
                        <a14:foregroundMark x1="38682" y1="47047" x2="40773" y2="45429"/>
                        <a14:foregroundMark x1="41455" y1="45631" x2="44614" y2="41222"/>
                        <a14:foregroundMark x1="45523" y1="33819" x2="44932" y2="25769"/>
                        <a14:foregroundMark x1="44932" y1="25769" x2="48795" y2="20024"/>
                        <a14:foregroundMark x1="48795" y1="20024" x2="49045" y2="19984"/>
                        <a14:foregroundMark x1="44591" y1="21157" x2="44636" y2="28722"/>
                        <a14:foregroundMark x1="44636" y1="28722" x2="44909" y2="29814"/>
                        <a14:foregroundMark x1="43886" y1="20833" x2="44250" y2="24595"/>
                        <a14:foregroundMark x1="43750" y1="20833" x2="44114" y2="24838"/>
                        <a14:foregroundMark x1="43682" y1="21278" x2="43750" y2="23018"/>
                        <a14:foregroundMark x1="43659" y1="22896" x2="43909" y2="25000"/>
                        <a14:foregroundMark x1="43682" y1="21521" x2="43818" y2="20712"/>
                        <a14:foregroundMark x1="52477" y1="25405" x2="52273" y2="33576"/>
                        <a14:foregroundMark x1="38727" y1="80663" x2="38795" y2="83940"/>
                        <a14:foregroundMark x1="55136" y1="51254" x2="55318" y2="53115"/>
                        <a14:foregroundMark x1="55295" y1="55663" x2="55023" y2="57160"/>
                        <a14:foregroundMark x1="54705" y1="57362" x2="54364" y2="59223"/>
                        <a14:foregroundMark x1="50818" y1="42880" x2="54591" y2="44013"/>
                        <a14:foregroundMark x1="53091" y1="44134" x2="55000" y2="44579"/>
                        <a14:foregroundMark x1="53409" y1="44377" x2="55136" y2="45591"/>
                        <a14:foregroundMark x1="48932" y1="49595" x2="49068" y2="48827"/>
                        <a14:foregroundMark x1="49364" y1="47937" x2="49636" y2="46723"/>
                        <a14:foregroundMark x1="50091" y1="54207" x2="50705" y2="52710"/>
                        <a14:foregroundMark x1="42705" y1="42799" x2="43250" y2="42152"/>
                        <a14:foregroundMark x1="42750" y1="42193" x2="43045" y2="42071"/>
                        <a14:foregroundMark x1="42545" y1="43406" x2="42545" y2="43123"/>
                        <a14:foregroundMark x1="42636" y1="42638" x2="42636" y2="42961"/>
                        <a14:foregroundMark x1="42841" y1="43163" x2="42591" y2="43042"/>
                        <a14:foregroundMark x1="42205" y1="44620" x2="42897" y2="41845"/>
                        <a14:foregroundMark x1="42610" y1="42348" x2="42545" y2="43608"/>
                        <a14:foregroundMark x1="40568" y1="45672" x2="41477" y2="45267"/>
                        <a14:foregroundMark x1="63682" y1="47937" x2="64841" y2="49070"/>
                        <a14:foregroundMark x1="54023" y1="17799" x2="56364" y2="18568"/>
                        <a14:foregroundMark x1="50470" y1="44697" x2="50045" y2="46561"/>
                        <a14:foregroundMark x1="50659" y1="52791" x2="51409" y2="50809"/>
                        <a14:foregroundMark x1="51455" y1="50890" x2="51977" y2="49555"/>
                        <a14:foregroundMark x1="52114" y1="49838" x2="52386" y2="48989"/>
                        <a14:foregroundMark x1="50932" y1="10518" x2="50932" y2="10518"/>
                        <a14:foregroundMark x1="50864" y1="9749" x2="50864" y2="9749"/>
                        <a14:backgroundMark x1="25318" y1="60316" x2="25318" y2="60316"/>
                        <a14:backgroundMark x1="47409" y1="89887" x2="47409" y2="89887"/>
                        <a14:backgroundMark x1="46886" y1="94175" x2="46886" y2="94175"/>
                        <a14:backgroundMark x1="21045" y1="60194" x2="21045" y2="60194"/>
                        <a14:backgroundMark x1="50409" y1="25769" x2="50409" y2="25769"/>
                        <a14:backgroundMark x1="50295" y1="33374" x2="50227" y2="24434"/>
                        <a14:backgroundMark x1="50227" y1="24434" x2="50432" y2="33172"/>
                        <a14:backgroundMark x1="20205" y1="66262" x2="20227" y2="65939"/>
                        <a14:backgroundMark x1="25500" y1="72613" x2="25500" y2="72613"/>
                        <a14:backgroundMark x1="30477" y1="71238" x2="30659" y2="76294"/>
                        <a14:backgroundMark x1="56045" y1="4531" x2="56114" y2="10599"/>
                        <a14:backgroundMark x1="26909" y1="54571" x2="26364" y2="70186"/>
                        <a14:backgroundMark x1="57795" y1="20024" x2="56614" y2="34911"/>
                        <a14:backgroundMark x1="56614" y1="34911" x2="59273" y2="41828"/>
                        <a14:backgroundMark x1="63884" y1="47268" x2="67023" y2="50971"/>
                        <a14:backgroundMark x1="59273" y1="41828" x2="63506" y2="46822"/>
                        <a14:backgroundMark x1="67023" y1="50971" x2="69023" y2="70793"/>
                        <a14:backgroundMark x1="69023" y1="70793" x2="68727" y2="74595"/>
                        <a14:backgroundMark x1="30068" y1="72249" x2="10818" y2="72371"/>
                        <a14:backgroundMark x1="10818" y1="72371" x2="7705" y2="71481"/>
                        <a14:backgroundMark x1="39659" y1="95955" x2="41727" y2="90008"/>
                        <a14:backgroundMark x1="41727" y1="90008" x2="47091" y2="87662"/>
                        <a14:backgroundMark x1="47091" y1="87662" x2="62341" y2="93406"/>
                        <a14:backgroundMark x1="41864" y1="84951" x2="46932" y2="83617"/>
                        <a14:backgroundMark x1="46932" y1="83617" x2="51795" y2="85154"/>
                        <a14:backgroundMark x1="51795" y1="85154" x2="54864" y2="89684"/>
                        <a14:backgroundMark x1="54864" y1="89684" x2="54864" y2="89806"/>
                        <a14:backgroundMark x1="43955" y1="40817" x2="44727" y2="32565"/>
                        <a14:backgroundMark x1="43685" y1="21278" x2="43409" y2="18285"/>
                        <a14:backgroundMark x1="44727" y1="32565" x2="44501" y2="30117"/>
                        <a14:backgroundMark x1="43409" y1="18285" x2="46591" y2="15332"/>
                        <a14:backgroundMark x1="49045" y1="24879" x2="50568" y2="31675"/>
                        <a14:backgroundMark x1="50568" y1="31675" x2="49364" y2="25081"/>
                        <a14:backgroundMark x1="49364" y1="25081" x2="49932" y2="25040"/>
                        <a14:backgroundMark x1="51182" y1="56270" x2="54205" y2="51173"/>
                        <a14:backgroundMark x1="54205" y1="51173" x2="54773" y2="54328"/>
                        <a14:backgroundMark x1="60386" y1="34021" x2="68227" y2="19660"/>
                        <a14:backgroundMark x1="68227" y1="19660" x2="72477" y2="5704"/>
                        <a14:backgroundMark x1="59114" y1="42557" x2="61705" y2="46521"/>
                        <a14:backgroundMark x1="51045" y1="10356" x2="52659" y2="16424"/>
                        <a14:backgroundMark x1="48636" y1="16586" x2="49273" y2="16707"/>
                        <a14:backgroundMark x1="44909" y1="35558" x2="44364" y2="40534"/>
                        <a14:backgroundMark x1="45023" y1="36165" x2="44932" y2="40008"/>
                        <a14:backgroundMark x1="44818" y1="40251" x2="44682" y2="40453"/>
                        <a14:backgroundMark x1="45273" y1="36327" x2="45295" y2="35801"/>
                        <a14:backgroundMark x1="50864" y1="24960" x2="51000" y2="28074"/>
                        <a14:backgroundMark x1="50136" y1="23584" x2="50818" y2="23503"/>
                        <a14:backgroundMark x1="34409" y1="54976" x2="33068" y2="62581"/>
                        <a14:backgroundMark x1="33068" y1="62581" x2="32955" y2="69377"/>
                        <a14:backgroundMark x1="53477" y1="85720" x2="54500" y2="88026"/>
                        <a14:backgroundMark x1="54000" y1="84911" x2="54273" y2="85841"/>
                        <a14:backgroundMark x1="41682" y1="83010" x2="46114" y2="83131"/>
                        <a14:backgroundMark x1="46114" y1="83131" x2="46205" y2="83091"/>
                        <a14:backgroundMark x1="47318" y1="45267" x2="47432" y2="45995"/>
                        <a14:backgroundMark x1="48614" y1="44539" x2="48500" y2="47735"/>
                        <a14:backgroundMark x1="52977" y1="46157" x2="54000" y2="47492"/>
                        <a14:backgroundMark x1="51841" y1="45146" x2="52568" y2="46036"/>
                        <a14:backgroundMark x1="54068" y1="54288" x2="52500" y2="56472"/>
                        <a14:backgroundMark x1="48932" y1="52387" x2="49500" y2="52913"/>
                        <a14:backgroundMark x1="50864" y1="48584" x2="50500" y2="50647"/>
                        <a14:backgroundMark x1="49341" y1="43932" x2="49273" y2="45024"/>
                        <a14:backgroundMark x1="50977" y1="29248" x2="50955" y2="30178"/>
                        <a14:backgroundMark x1="51386" y1="26173" x2="51432" y2="27549"/>
                        <a14:backgroundMark x1="51023" y1="22856" x2="51182" y2="23018"/>
                        <a14:backgroundMark x1="51409" y1="22937" x2="51409" y2="23422"/>
                        <a14:backgroundMark x1="50500" y1="33576" x2="50341" y2="36286"/>
                        <a14:backgroundMark x1="50432" y1="36448" x2="50386" y2="36934"/>
                        <a14:backgroundMark x1="40909" y1="44782" x2="42477" y2="42031"/>
                        <a14:backgroundMark x1="60227" y1="45591" x2="60841" y2="46278"/>
                        <a14:backgroundMark x1="60205" y1="46197" x2="60545" y2="46238"/>
                        <a14:backgroundMark x1="60273" y1="47128" x2="60523" y2="46521"/>
                        <a14:backgroundMark x1="48364" y1="48948" x2="48227" y2="48989"/>
                        <a14:backgroundMark x1="48227" y1="48989" x2="49023" y2="45955"/>
                        <a14:backgroundMark x1="48977" y1="47532" x2="49614" y2="44660"/>
                        <a14:backgroundMark x1="49591" y1="43811" x2="49682" y2="44903"/>
                        <a14:backgroundMark x1="49727" y1="44053" x2="49636" y2="45267"/>
                        <a14:backgroundMark x1="49932" y1="43851" x2="49841" y2="45024"/>
                        <a14:backgroundMark x1="49841" y1="43770" x2="50136" y2="43689"/>
                        <a14:backgroundMark x1="48886" y1="54207" x2="49341" y2="54167"/>
                        <a14:backgroundMark x1="61182" y1="93002" x2="63932" y2="89968"/>
                        <a14:backgroundMark x1="68136" y1="69134" x2="68114" y2="69579"/>
                        <a14:backgroundMark x1="51103" y1="47490" x2="51103" y2="47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27" r="31481"/>
          <a:stretch/>
        </p:blipFill>
        <p:spPr>
          <a:xfrm>
            <a:off x="-397734" y="4990826"/>
            <a:ext cx="846461" cy="1321165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73D414FD-F578-1BC1-9110-250AB6A58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047" y1="22900" x2="47917" y2="27100"/>
                        <a14:foregroundMark x1="49219" y1="31543" x2="50716" y2="31543"/>
                        <a14:foregroundMark x1="38994" y1="52605" x2="39714" y2="53955"/>
                        <a14:foregroundMark x1="39193" y1="52637" x2="40039" y2="54736"/>
                        <a14:foregroundMark x1="40169" y1="55420" x2="39800" y2="54313"/>
                        <a14:foregroundMark x1="40560" y1="55469" x2="39937" y2="54280"/>
                        <a14:foregroundMark x1="43945" y1="56592" x2="46484" y2="60742"/>
                        <a14:foregroundMark x1="47721" y1="66260" x2="47721" y2="65039"/>
                        <a14:foregroundMark x1="61523" y1="63867" x2="61458" y2="61377"/>
                        <a14:foregroundMark x1="60883" y1="63751" x2="61719" y2="63721"/>
                        <a14:foregroundMark x1="60634" y1="64069" x2="61784" y2="63379"/>
                        <a14:foregroundMark x1="61784" y1="63330" x2="61784" y2="64111"/>
                        <a14:foregroundMark x1="61719" y1="62207" x2="61979" y2="63818"/>
                        <a14:foregroundMark x1="61914" y1="63965" x2="61914" y2="63965"/>
                        <a14:foregroundMark x1="60818" y1="63971" x2="61589" y2="63721"/>
                        <a14:foregroundMark x1="62631" y1="64611" x2="63329" y2="65239"/>
                        <a14:foregroundMark x1="61589" y1="63672" x2="62648" y2="64626"/>
                        <a14:foregroundMark x1="47070" y1="62451" x2="47331" y2="65381"/>
                        <a14:foregroundMark x1="46484" y1="63135" x2="47135" y2="65381"/>
                        <a14:foregroundMark x1="47005" y1="63477" x2="47266" y2="64502"/>
                        <a14:foregroundMark x1="46354" y1="63184" x2="46745" y2="63672"/>
                        <a14:foregroundMark x1="46940" y1="63281" x2="46289" y2="63379"/>
                        <a14:foregroundMark x1="47461" y1="64014" x2="48307" y2="65967"/>
                        <a14:foregroundMark x1="47852" y1="64258" x2="48307" y2="66846"/>
                        <a14:foregroundMark x1="38542" y1="42383" x2="45052" y2="41113"/>
                        <a14:foregroundMark x1="60742" y1="63916" x2="61198" y2="64258"/>
                        <a14:backgroundMark x1="28581" y1="56104" x2="40430" y2="67920"/>
                        <a14:backgroundMark x1="40430" y1="67920" x2="41602" y2="68457"/>
                        <a14:backgroundMark x1="63525" y1="63100" x2="69596" y2="60400"/>
                        <a14:backgroundMark x1="47852" y1="70068" x2="60487" y2="64450"/>
                        <a14:backgroundMark x1="73698" y1="47363" x2="88346" y2="63525"/>
                        <a14:backgroundMark x1="88346" y1="63525" x2="89063" y2="68164"/>
                        <a14:backgroundMark x1="64258" y1="28564" x2="74609" y2="49854"/>
                        <a14:backgroundMark x1="62044" y1="5566" x2="72135" y2="34326"/>
                        <a14:backgroundMark x1="59896" y1="31641" x2="65560" y2="38574"/>
                        <a14:backgroundMark x1="65560" y1="38574" x2="71289" y2="38623"/>
                        <a14:backgroundMark x1="51693" y1="39502" x2="53516" y2="38037"/>
                        <a14:backgroundMark x1="50065" y1="26611" x2="51107" y2="25244"/>
                        <a14:backgroundMark x1="48112" y1="30029" x2="48698" y2="30078"/>
                        <a14:backgroundMark x1="47591" y1="30127" x2="49089" y2="30322"/>
                        <a14:backgroundMark x1="47135" y1="30176" x2="49609" y2="30176"/>
                        <a14:backgroundMark x1="51237" y1="29395" x2="51302" y2="29590"/>
                        <a14:backgroundMark x1="35352" y1="52295" x2="36458" y2="60986"/>
                        <a14:backgroundMark x1="32292" y1="55664" x2="37695" y2="59033"/>
                        <a14:backgroundMark x1="35221" y1="56689" x2="41862" y2="66211"/>
                        <a14:backgroundMark x1="35091" y1="58643" x2="41602" y2="66943"/>
                        <a14:backgroundMark x1="41667" y1="49707" x2="41471" y2="56689"/>
                        <a14:backgroundMark x1="41471" y1="56689" x2="41471" y2="56689"/>
                        <a14:backgroundMark x1="41211" y1="46777" x2="41992" y2="47021"/>
                        <a14:backgroundMark x1="44596" y1="50732" x2="45964" y2="51318"/>
                        <a14:backgroundMark x1="46029" y1="56396" x2="46680" y2="58008"/>
                        <a14:backgroundMark x1="45443" y1="55225" x2="45768" y2="56445"/>
                        <a14:backgroundMark x1="44922" y1="50977" x2="46419" y2="51318"/>
                        <a14:backgroundMark x1="51693" y1="57422" x2="52214" y2="57373"/>
                        <a14:backgroundMark x1="50260" y1="56934" x2="51497" y2="56982"/>
                        <a14:backgroundMark x1="61849" y1="58301" x2="63672" y2="58301"/>
                        <a14:backgroundMark x1="54688" y1="63330" x2="47526" y2="58691"/>
                        <a14:backgroundMark x1="47526" y1="58691" x2="56706" y2="60107"/>
                        <a14:backgroundMark x1="56706" y1="60107" x2="54622" y2="61426"/>
                        <a14:backgroundMark x1="53255" y1="60889" x2="53190" y2="61377"/>
                        <a14:backgroundMark x1="40169" y1="51953" x2="41081" y2="54004"/>
                        <a14:backgroundMark x1="37500" y1="51563" x2="38346" y2="52588"/>
                        <a14:backgroundMark x1="37956" y1="51611" x2="38411" y2="52734"/>
                        <a14:backgroundMark x1="42708" y1="56396" x2="44661" y2="60400"/>
                        <a14:backgroundMark x1="45052" y1="56152" x2="46745" y2="59375"/>
                        <a14:backgroundMark x1="48185" y1="62507" x2="48574" y2="63752"/>
                        <a14:backgroundMark x1="47786" y1="61230" x2="48151" y2="62397"/>
                        <a14:backgroundMark x1="49349" y1="65186" x2="50326" y2="66699"/>
                        <a14:backgroundMark x1="48958" y1="64697" x2="49609" y2="65576"/>
                        <a14:backgroundMark x1="45638" y1="63965" x2="45768" y2="65723"/>
                        <a14:backgroundMark x1="45443" y1="62451" x2="45768" y2="62988"/>
                        <a14:backgroundMark x1="47721" y1="61328" x2="47982" y2="61719"/>
                        <a14:backgroundMark x1="58724" y1="62744" x2="59766" y2="64844"/>
                        <a14:backgroundMark x1="60221" y1="62158" x2="59701" y2="63916"/>
                        <a14:backgroundMark x1="62500" y1="64990" x2="63021" y2="64795"/>
                        <a14:backgroundMark x1="62174" y1="59912" x2="62500" y2="60352"/>
                        <a14:backgroundMark x1="54427" y1="57373" x2="54427" y2="58105"/>
                        <a14:backgroundMark x1="54427" y1="56885" x2="54622" y2="57617"/>
                        <a14:backgroundMark x1="53581" y1="56055" x2="53060" y2="56348"/>
                        <a14:backgroundMark x1="56836" y1="43945" x2="60091" y2="46533"/>
                        <a14:backgroundMark x1="56706" y1="44141" x2="59245" y2="46143"/>
                        <a14:backgroundMark x1="44466" y1="49023" x2="46810" y2="51221"/>
                        <a14:backgroundMark x1="46029" y1="41357" x2="45703" y2="41113"/>
                        <a14:backgroundMark x1="44010" y1="48730" x2="43880" y2="48145"/>
                        <a14:backgroundMark x1="38932" y1="9521" x2="63281" y2="18652"/>
                        <a14:backgroundMark x1="63281" y1="18652" x2="63672" y2="18994"/>
                        <a14:backgroundMark x1="68945" y1="50684" x2="69401" y2="52002"/>
                        <a14:backgroundMark x1="62174" y1="48291" x2="63672" y2="49072"/>
                        <a14:backgroundMark x1="62305" y1="49316" x2="63932" y2="49170"/>
                        <a14:backgroundMark x1="60026" y1="60547" x2="59440" y2="58691"/>
                        <a14:backgroundMark x1="59505" y1="58301" x2="60417" y2="61035"/>
                        <a14:backgroundMark x1="62826" y1="60742" x2="63672" y2="62646"/>
                        <a14:backgroundMark x1="62630" y1="65771" x2="64909" y2="64697"/>
                        <a14:backgroundMark x1="62305" y1="65430" x2="65169" y2="64697"/>
                        <a14:backgroundMark x1="70052" y1="61035" x2="70833" y2="62402"/>
                        <a14:backgroundMark x1="63346" y1="62549" x2="63672" y2="64209"/>
                        <a14:backgroundMark x1="63281" y1="62695" x2="63672" y2="645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99" t="17977" r="29365" b="29965"/>
          <a:stretch/>
        </p:blipFill>
        <p:spPr>
          <a:xfrm>
            <a:off x="-363210" y="3574760"/>
            <a:ext cx="810345" cy="1380766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2D3F48CF-EEB6-B39D-24A2-6A86E43C13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047" y1="22900" x2="47917" y2="27100"/>
                        <a14:foregroundMark x1="49219" y1="31543" x2="50716" y2="31543"/>
                        <a14:foregroundMark x1="38994" y1="52605" x2="39714" y2="53955"/>
                        <a14:foregroundMark x1="39193" y1="52637" x2="40039" y2="54736"/>
                        <a14:foregroundMark x1="40169" y1="55420" x2="39800" y2="54313"/>
                        <a14:foregroundMark x1="40560" y1="55469" x2="39937" y2="54280"/>
                        <a14:foregroundMark x1="43945" y1="56592" x2="46484" y2="60742"/>
                        <a14:foregroundMark x1="47721" y1="66260" x2="47721" y2="65039"/>
                        <a14:foregroundMark x1="61523" y1="63867" x2="61458" y2="61377"/>
                        <a14:foregroundMark x1="60883" y1="63751" x2="61719" y2="63721"/>
                        <a14:foregroundMark x1="60634" y1="64069" x2="61784" y2="63379"/>
                        <a14:foregroundMark x1="61784" y1="63330" x2="61784" y2="64111"/>
                        <a14:foregroundMark x1="61719" y1="62207" x2="61979" y2="63818"/>
                        <a14:foregroundMark x1="61914" y1="63965" x2="61914" y2="63965"/>
                        <a14:foregroundMark x1="60818" y1="63971" x2="61589" y2="63721"/>
                        <a14:foregroundMark x1="62631" y1="64611" x2="63329" y2="65239"/>
                        <a14:foregroundMark x1="61589" y1="63672" x2="62648" y2="64626"/>
                        <a14:foregroundMark x1="47070" y1="62451" x2="47331" y2="65381"/>
                        <a14:foregroundMark x1="46484" y1="63135" x2="47135" y2="65381"/>
                        <a14:foregroundMark x1="47005" y1="63477" x2="47266" y2="64502"/>
                        <a14:foregroundMark x1="46354" y1="63184" x2="46745" y2="63672"/>
                        <a14:foregroundMark x1="46940" y1="63281" x2="46289" y2="63379"/>
                        <a14:foregroundMark x1="47461" y1="64014" x2="48307" y2="65967"/>
                        <a14:foregroundMark x1="47852" y1="64258" x2="48307" y2="66846"/>
                        <a14:foregroundMark x1="38542" y1="42383" x2="45052" y2="41113"/>
                        <a14:foregroundMark x1="60742" y1="63916" x2="61198" y2="64258"/>
                        <a14:backgroundMark x1="28581" y1="56104" x2="40430" y2="67920"/>
                        <a14:backgroundMark x1="40430" y1="67920" x2="41602" y2="68457"/>
                        <a14:backgroundMark x1="63525" y1="63100" x2="69596" y2="60400"/>
                        <a14:backgroundMark x1="47852" y1="70068" x2="60487" y2="64450"/>
                        <a14:backgroundMark x1="73698" y1="47363" x2="88346" y2="63525"/>
                        <a14:backgroundMark x1="88346" y1="63525" x2="89063" y2="68164"/>
                        <a14:backgroundMark x1="64258" y1="28564" x2="74609" y2="49854"/>
                        <a14:backgroundMark x1="62044" y1="5566" x2="72135" y2="34326"/>
                        <a14:backgroundMark x1="59896" y1="31641" x2="65560" y2="38574"/>
                        <a14:backgroundMark x1="65560" y1="38574" x2="71289" y2="38623"/>
                        <a14:backgroundMark x1="51693" y1="39502" x2="53516" y2="38037"/>
                        <a14:backgroundMark x1="50065" y1="26611" x2="51107" y2="25244"/>
                        <a14:backgroundMark x1="48112" y1="30029" x2="48698" y2="30078"/>
                        <a14:backgroundMark x1="47591" y1="30127" x2="49089" y2="30322"/>
                        <a14:backgroundMark x1="47135" y1="30176" x2="49609" y2="30176"/>
                        <a14:backgroundMark x1="51237" y1="29395" x2="51302" y2="29590"/>
                        <a14:backgroundMark x1="35352" y1="52295" x2="36458" y2="60986"/>
                        <a14:backgroundMark x1="32292" y1="55664" x2="37695" y2="59033"/>
                        <a14:backgroundMark x1="35221" y1="56689" x2="41862" y2="66211"/>
                        <a14:backgroundMark x1="35091" y1="58643" x2="41602" y2="66943"/>
                        <a14:backgroundMark x1="41667" y1="49707" x2="41471" y2="56689"/>
                        <a14:backgroundMark x1="41471" y1="56689" x2="41471" y2="56689"/>
                        <a14:backgroundMark x1="41211" y1="46777" x2="41992" y2="47021"/>
                        <a14:backgroundMark x1="44596" y1="50732" x2="45964" y2="51318"/>
                        <a14:backgroundMark x1="46029" y1="56396" x2="46680" y2="58008"/>
                        <a14:backgroundMark x1="45443" y1="55225" x2="45768" y2="56445"/>
                        <a14:backgroundMark x1="44922" y1="50977" x2="46419" y2="51318"/>
                        <a14:backgroundMark x1="51693" y1="57422" x2="52214" y2="57373"/>
                        <a14:backgroundMark x1="50260" y1="56934" x2="51497" y2="56982"/>
                        <a14:backgroundMark x1="61849" y1="58301" x2="63672" y2="58301"/>
                        <a14:backgroundMark x1="54688" y1="63330" x2="47526" y2="58691"/>
                        <a14:backgroundMark x1="47526" y1="58691" x2="56706" y2="60107"/>
                        <a14:backgroundMark x1="56706" y1="60107" x2="54622" y2="61426"/>
                        <a14:backgroundMark x1="53255" y1="60889" x2="53190" y2="61377"/>
                        <a14:backgroundMark x1="40169" y1="51953" x2="41081" y2="54004"/>
                        <a14:backgroundMark x1="37500" y1="51563" x2="38346" y2="52588"/>
                        <a14:backgroundMark x1="37956" y1="51611" x2="38411" y2="52734"/>
                        <a14:backgroundMark x1="42708" y1="56396" x2="44661" y2="60400"/>
                        <a14:backgroundMark x1="45052" y1="56152" x2="46745" y2="59375"/>
                        <a14:backgroundMark x1="48185" y1="62507" x2="48574" y2="63752"/>
                        <a14:backgroundMark x1="47786" y1="61230" x2="48151" y2="62397"/>
                        <a14:backgroundMark x1="49349" y1="65186" x2="50326" y2="66699"/>
                        <a14:backgroundMark x1="48958" y1="64697" x2="49609" y2="65576"/>
                        <a14:backgroundMark x1="45638" y1="63965" x2="45768" y2="65723"/>
                        <a14:backgroundMark x1="45443" y1="62451" x2="45768" y2="62988"/>
                        <a14:backgroundMark x1="47721" y1="61328" x2="47982" y2="61719"/>
                        <a14:backgroundMark x1="58724" y1="62744" x2="59766" y2="64844"/>
                        <a14:backgroundMark x1="60221" y1="62158" x2="59701" y2="63916"/>
                        <a14:backgroundMark x1="62500" y1="64990" x2="63021" y2="64795"/>
                        <a14:backgroundMark x1="62174" y1="59912" x2="62500" y2="60352"/>
                        <a14:backgroundMark x1="54427" y1="57373" x2="54427" y2="58105"/>
                        <a14:backgroundMark x1="54427" y1="56885" x2="54622" y2="57617"/>
                        <a14:backgroundMark x1="53581" y1="56055" x2="53060" y2="56348"/>
                        <a14:backgroundMark x1="56836" y1="43945" x2="60091" y2="46533"/>
                        <a14:backgroundMark x1="56706" y1="44141" x2="59245" y2="46143"/>
                        <a14:backgroundMark x1="44466" y1="49023" x2="46810" y2="51221"/>
                        <a14:backgroundMark x1="46029" y1="41357" x2="45703" y2="41113"/>
                        <a14:backgroundMark x1="44010" y1="48730" x2="43880" y2="48145"/>
                        <a14:backgroundMark x1="38932" y1="9521" x2="63281" y2="18652"/>
                        <a14:backgroundMark x1="63281" y1="18652" x2="63672" y2="18994"/>
                        <a14:backgroundMark x1="68945" y1="50684" x2="69401" y2="52002"/>
                        <a14:backgroundMark x1="62174" y1="48291" x2="63672" y2="49072"/>
                        <a14:backgroundMark x1="62305" y1="49316" x2="63932" y2="49170"/>
                        <a14:backgroundMark x1="60026" y1="60547" x2="59440" y2="58691"/>
                        <a14:backgroundMark x1="59505" y1="58301" x2="60417" y2="61035"/>
                        <a14:backgroundMark x1="62826" y1="60742" x2="63672" y2="62646"/>
                        <a14:backgroundMark x1="62630" y1="65771" x2="64909" y2="64697"/>
                        <a14:backgroundMark x1="62305" y1="65430" x2="65169" y2="64697"/>
                        <a14:backgroundMark x1="70052" y1="61035" x2="70833" y2="62402"/>
                        <a14:backgroundMark x1="63346" y1="62549" x2="63672" y2="64209"/>
                        <a14:backgroundMark x1="63281" y1="62695" x2="63672" y2="645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99" t="17977" r="29365" b="29965"/>
          <a:stretch/>
        </p:blipFill>
        <p:spPr>
          <a:xfrm>
            <a:off x="1751663" y="-1240715"/>
            <a:ext cx="810345" cy="1380766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4B4CDA29-B6EB-8590-B92F-29A550F493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88" b="96926" l="10000" r="90000">
                        <a14:foregroundMark x1="35614" y1="58495" x2="35614" y2="58495"/>
                        <a14:foregroundMark x1="36273" y1="52670" x2="36273" y2="52670"/>
                        <a14:foregroundMark x1="37886" y1="48867" x2="37886" y2="48867"/>
                        <a14:foregroundMark x1="40318" y1="45995" x2="40318" y2="45995"/>
                        <a14:foregroundMark x1="38295" y1="90939" x2="38295" y2="90939"/>
                        <a14:foregroundMark x1="36909" y1="93892" x2="36909" y2="93892"/>
                        <a14:foregroundMark x1="37386" y1="97006" x2="37386" y2="97006"/>
                        <a14:foregroundMark x1="57659" y1="47451" x2="57659" y2="47451"/>
                        <a14:foregroundMark x1="57727" y1="45550" x2="57727" y2="45550"/>
                        <a14:foregroundMark x1="50023" y1="8010" x2="50023" y2="8010"/>
                        <a14:foregroundMark x1="50205" y1="4288" x2="50205" y2="4288"/>
                        <a14:foregroundMark x1="49682" y1="18608" x2="53591" y2="20429"/>
                        <a14:foregroundMark x1="53591" y1="20429" x2="52955" y2="33050"/>
                        <a14:foregroundMark x1="60818" y1="47896" x2="63750" y2="47654"/>
                        <a14:foregroundMark x1="36818" y1="88066" x2="39455" y2="93204"/>
                        <a14:foregroundMark x1="39455" y1="93204" x2="40705" y2="86489"/>
                        <a14:foregroundMark x1="40705" y1="86489" x2="40705" y2="86489"/>
                        <a14:foregroundMark x1="34250" y1="58859" x2="38682" y2="47047"/>
                        <a14:foregroundMark x1="38682" y1="47047" x2="40773" y2="45429"/>
                        <a14:foregroundMark x1="41455" y1="45631" x2="44614" y2="41222"/>
                        <a14:foregroundMark x1="45523" y1="33819" x2="44932" y2="25769"/>
                        <a14:foregroundMark x1="44932" y1="25769" x2="48795" y2="20024"/>
                        <a14:foregroundMark x1="48795" y1="20024" x2="49045" y2="19984"/>
                        <a14:foregroundMark x1="44591" y1="21157" x2="44636" y2="28722"/>
                        <a14:foregroundMark x1="44636" y1="28722" x2="44909" y2="29814"/>
                        <a14:foregroundMark x1="43886" y1="20833" x2="44250" y2="24595"/>
                        <a14:foregroundMark x1="43750" y1="20833" x2="44114" y2="24838"/>
                        <a14:foregroundMark x1="43682" y1="21278" x2="43750" y2="23018"/>
                        <a14:foregroundMark x1="43659" y1="22896" x2="43909" y2="25000"/>
                        <a14:foregroundMark x1="43682" y1="21521" x2="43818" y2="20712"/>
                        <a14:foregroundMark x1="52477" y1="25405" x2="52273" y2="33576"/>
                        <a14:foregroundMark x1="38727" y1="80663" x2="38795" y2="83940"/>
                        <a14:foregroundMark x1="55136" y1="51254" x2="55318" y2="53115"/>
                        <a14:foregroundMark x1="55295" y1="55663" x2="55023" y2="57160"/>
                        <a14:foregroundMark x1="54705" y1="57362" x2="54364" y2="59223"/>
                        <a14:foregroundMark x1="50818" y1="42880" x2="54591" y2="44013"/>
                        <a14:foregroundMark x1="53091" y1="44134" x2="55000" y2="44579"/>
                        <a14:foregroundMark x1="53409" y1="44377" x2="55136" y2="45591"/>
                        <a14:foregroundMark x1="48932" y1="49595" x2="49068" y2="48827"/>
                        <a14:foregroundMark x1="49364" y1="47937" x2="49636" y2="46723"/>
                        <a14:foregroundMark x1="50091" y1="54207" x2="50705" y2="52710"/>
                        <a14:foregroundMark x1="42705" y1="42799" x2="43250" y2="42152"/>
                        <a14:foregroundMark x1="42750" y1="42193" x2="43045" y2="42071"/>
                        <a14:foregroundMark x1="42545" y1="43406" x2="42545" y2="43123"/>
                        <a14:foregroundMark x1="42636" y1="42638" x2="42636" y2="42961"/>
                        <a14:foregroundMark x1="42841" y1="43163" x2="42591" y2="43042"/>
                        <a14:foregroundMark x1="42205" y1="44620" x2="42897" y2="41845"/>
                        <a14:foregroundMark x1="42610" y1="42348" x2="42545" y2="43608"/>
                        <a14:foregroundMark x1="40568" y1="45672" x2="41477" y2="45267"/>
                        <a14:foregroundMark x1="63682" y1="47937" x2="64841" y2="49070"/>
                        <a14:foregroundMark x1="54023" y1="17799" x2="56364" y2="18568"/>
                        <a14:foregroundMark x1="50470" y1="44697" x2="50045" y2="46561"/>
                        <a14:foregroundMark x1="50659" y1="52791" x2="51409" y2="50809"/>
                        <a14:foregroundMark x1="51455" y1="50890" x2="51977" y2="49555"/>
                        <a14:foregroundMark x1="52114" y1="49838" x2="52386" y2="48989"/>
                        <a14:foregroundMark x1="50932" y1="10518" x2="50932" y2="10518"/>
                        <a14:foregroundMark x1="50864" y1="9749" x2="50864" y2="9749"/>
                        <a14:backgroundMark x1="25318" y1="60316" x2="25318" y2="60316"/>
                        <a14:backgroundMark x1="47409" y1="89887" x2="47409" y2="89887"/>
                        <a14:backgroundMark x1="46886" y1="94175" x2="46886" y2="94175"/>
                        <a14:backgroundMark x1="21045" y1="60194" x2="21045" y2="60194"/>
                        <a14:backgroundMark x1="50409" y1="25769" x2="50409" y2="25769"/>
                        <a14:backgroundMark x1="50295" y1="33374" x2="50227" y2="24434"/>
                        <a14:backgroundMark x1="50227" y1="24434" x2="50432" y2="33172"/>
                        <a14:backgroundMark x1="20205" y1="66262" x2="20227" y2="65939"/>
                        <a14:backgroundMark x1="25500" y1="72613" x2="25500" y2="72613"/>
                        <a14:backgroundMark x1="30477" y1="71238" x2="30659" y2="76294"/>
                        <a14:backgroundMark x1="56045" y1="4531" x2="56114" y2="10599"/>
                        <a14:backgroundMark x1="26909" y1="54571" x2="26364" y2="70186"/>
                        <a14:backgroundMark x1="57795" y1="20024" x2="56614" y2="34911"/>
                        <a14:backgroundMark x1="56614" y1="34911" x2="59273" y2="41828"/>
                        <a14:backgroundMark x1="63884" y1="47268" x2="67023" y2="50971"/>
                        <a14:backgroundMark x1="59273" y1="41828" x2="63506" y2="46822"/>
                        <a14:backgroundMark x1="67023" y1="50971" x2="69023" y2="70793"/>
                        <a14:backgroundMark x1="69023" y1="70793" x2="68727" y2="74595"/>
                        <a14:backgroundMark x1="30068" y1="72249" x2="10818" y2="72371"/>
                        <a14:backgroundMark x1="10818" y1="72371" x2="7705" y2="71481"/>
                        <a14:backgroundMark x1="39659" y1="95955" x2="41727" y2="90008"/>
                        <a14:backgroundMark x1="41727" y1="90008" x2="47091" y2="87662"/>
                        <a14:backgroundMark x1="47091" y1="87662" x2="62341" y2="93406"/>
                        <a14:backgroundMark x1="41864" y1="84951" x2="46932" y2="83617"/>
                        <a14:backgroundMark x1="46932" y1="83617" x2="51795" y2="85154"/>
                        <a14:backgroundMark x1="51795" y1="85154" x2="54864" y2="89684"/>
                        <a14:backgroundMark x1="54864" y1="89684" x2="54864" y2="89806"/>
                        <a14:backgroundMark x1="43955" y1="40817" x2="44727" y2="32565"/>
                        <a14:backgroundMark x1="43685" y1="21278" x2="43409" y2="18285"/>
                        <a14:backgroundMark x1="44727" y1="32565" x2="44501" y2="30117"/>
                        <a14:backgroundMark x1="43409" y1="18285" x2="46591" y2="15332"/>
                        <a14:backgroundMark x1="49045" y1="24879" x2="50568" y2="31675"/>
                        <a14:backgroundMark x1="50568" y1="31675" x2="49364" y2="25081"/>
                        <a14:backgroundMark x1="49364" y1="25081" x2="49932" y2="25040"/>
                        <a14:backgroundMark x1="51182" y1="56270" x2="54205" y2="51173"/>
                        <a14:backgroundMark x1="54205" y1="51173" x2="54773" y2="54328"/>
                        <a14:backgroundMark x1="60386" y1="34021" x2="68227" y2="19660"/>
                        <a14:backgroundMark x1="68227" y1="19660" x2="72477" y2="5704"/>
                        <a14:backgroundMark x1="59114" y1="42557" x2="61705" y2="46521"/>
                        <a14:backgroundMark x1="51045" y1="10356" x2="52659" y2="16424"/>
                        <a14:backgroundMark x1="48636" y1="16586" x2="49273" y2="16707"/>
                        <a14:backgroundMark x1="44909" y1="35558" x2="44364" y2="40534"/>
                        <a14:backgroundMark x1="45023" y1="36165" x2="44932" y2="40008"/>
                        <a14:backgroundMark x1="44818" y1="40251" x2="44682" y2="40453"/>
                        <a14:backgroundMark x1="45273" y1="36327" x2="45295" y2="35801"/>
                        <a14:backgroundMark x1="50864" y1="24960" x2="51000" y2="28074"/>
                        <a14:backgroundMark x1="50136" y1="23584" x2="50818" y2="23503"/>
                        <a14:backgroundMark x1="34409" y1="54976" x2="33068" y2="62581"/>
                        <a14:backgroundMark x1="33068" y1="62581" x2="32955" y2="69377"/>
                        <a14:backgroundMark x1="53477" y1="85720" x2="54500" y2="88026"/>
                        <a14:backgroundMark x1="54000" y1="84911" x2="54273" y2="85841"/>
                        <a14:backgroundMark x1="41682" y1="83010" x2="46114" y2="83131"/>
                        <a14:backgroundMark x1="46114" y1="83131" x2="46205" y2="83091"/>
                        <a14:backgroundMark x1="47318" y1="45267" x2="47432" y2="45995"/>
                        <a14:backgroundMark x1="48614" y1="44539" x2="48500" y2="47735"/>
                        <a14:backgroundMark x1="52977" y1="46157" x2="54000" y2="47492"/>
                        <a14:backgroundMark x1="51841" y1="45146" x2="52568" y2="46036"/>
                        <a14:backgroundMark x1="54068" y1="54288" x2="52500" y2="56472"/>
                        <a14:backgroundMark x1="48932" y1="52387" x2="49500" y2="52913"/>
                        <a14:backgroundMark x1="50864" y1="48584" x2="50500" y2="50647"/>
                        <a14:backgroundMark x1="49341" y1="43932" x2="49273" y2="45024"/>
                        <a14:backgroundMark x1="50977" y1="29248" x2="50955" y2="30178"/>
                        <a14:backgroundMark x1="51386" y1="26173" x2="51432" y2="27549"/>
                        <a14:backgroundMark x1="51023" y1="22856" x2="51182" y2="23018"/>
                        <a14:backgroundMark x1="51409" y1="22937" x2="51409" y2="23422"/>
                        <a14:backgroundMark x1="50500" y1="33576" x2="50341" y2="36286"/>
                        <a14:backgroundMark x1="50432" y1="36448" x2="50386" y2="36934"/>
                        <a14:backgroundMark x1="40909" y1="44782" x2="42477" y2="42031"/>
                        <a14:backgroundMark x1="60227" y1="45591" x2="60841" y2="46278"/>
                        <a14:backgroundMark x1="60205" y1="46197" x2="60545" y2="46238"/>
                        <a14:backgroundMark x1="60273" y1="47128" x2="60523" y2="46521"/>
                        <a14:backgroundMark x1="48364" y1="48948" x2="48227" y2="48989"/>
                        <a14:backgroundMark x1="48227" y1="48989" x2="49023" y2="45955"/>
                        <a14:backgroundMark x1="48977" y1="47532" x2="49614" y2="44660"/>
                        <a14:backgroundMark x1="49591" y1="43811" x2="49682" y2="44903"/>
                        <a14:backgroundMark x1="49727" y1="44053" x2="49636" y2="45267"/>
                        <a14:backgroundMark x1="49932" y1="43851" x2="49841" y2="45024"/>
                        <a14:backgroundMark x1="49841" y1="43770" x2="50136" y2="43689"/>
                        <a14:backgroundMark x1="48886" y1="54207" x2="49341" y2="54167"/>
                        <a14:backgroundMark x1="61182" y1="93002" x2="63932" y2="89968"/>
                        <a14:backgroundMark x1="68136" y1="69134" x2="68114" y2="69579"/>
                        <a14:backgroundMark x1="51103" y1="47490" x2="51103" y2="47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27" r="31481"/>
          <a:stretch/>
        </p:blipFill>
        <p:spPr>
          <a:xfrm>
            <a:off x="5601746" y="-1181114"/>
            <a:ext cx="846461" cy="1321165"/>
          </a:xfrm>
          <a:prstGeom prst="rect">
            <a:avLst/>
          </a:prstGeom>
        </p:spPr>
      </p:pic>
      <p:sp>
        <p:nvSpPr>
          <p:cNvPr id="64" name="楕円 63">
            <a:extLst>
              <a:ext uri="{FF2B5EF4-FFF2-40B4-BE49-F238E27FC236}">
                <a16:creationId xmlns:a16="http://schemas.microsoft.com/office/drawing/2014/main" id="{052E1E2B-5EC7-94F1-7D7F-F8022C3B5A2A}"/>
              </a:ext>
            </a:extLst>
          </p:cNvPr>
          <p:cNvSpPr/>
          <p:nvPr/>
        </p:nvSpPr>
        <p:spPr>
          <a:xfrm>
            <a:off x="-534345" y="4990826"/>
            <a:ext cx="1068689" cy="14127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7353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1320A62C-22E1-97F0-2639-30BB71D38035}"/>
              </a:ext>
            </a:extLst>
          </p:cNvPr>
          <p:cNvGrpSpPr/>
          <p:nvPr/>
        </p:nvGrpSpPr>
        <p:grpSpPr>
          <a:xfrm>
            <a:off x="-361153" y="-71883"/>
            <a:ext cx="6112124" cy="6848569"/>
            <a:chOff x="1167927" y="-1113283"/>
            <a:chExt cx="6112124" cy="6848569"/>
          </a:xfrm>
        </p:grpSpPr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3728A080-7C7E-B0C6-ABBC-288D0E790574}"/>
                </a:ext>
              </a:extLst>
            </p:cNvPr>
            <p:cNvSpPr/>
            <p:nvPr/>
          </p:nvSpPr>
          <p:spPr>
            <a:xfrm>
              <a:off x="1970078" y="-1113283"/>
              <a:ext cx="1068689" cy="141272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6" name="図 35" descr="天井, 屋内, テーブル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C97E7C97-2CFC-5CA2-DB2F-447CFE51F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/>
            <a:stretch/>
          </p:blipFill>
          <p:spPr>
            <a:xfrm>
              <a:off x="4195196" y="2312369"/>
              <a:ext cx="2783527" cy="1391765"/>
            </a:xfrm>
            <a:prstGeom prst="rect">
              <a:avLst/>
            </a:prstGeom>
          </p:spPr>
        </p:pic>
        <p:pic>
          <p:nvPicPr>
            <p:cNvPr id="37" name="図 36" descr="屋外, 道路, 草, 自然 が含まれている画像&#10;&#10;自動的に生成された説明">
              <a:extLst>
                <a:ext uri="{FF2B5EF4-FFF2-40B4-BE49-F238E27FC236}">
                  <a16:creationId xmlns:a16="http://schemas.microsoft.com/office/drawing/2014/main" id="{92A9E0C4-B054-1CEA-9E1B-327C73645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927" y="2312370"/>
              <a:ext cx="2783526" cy="1391764"/>
            </a:xfrm>
            <a:prstGeom prst="rect">
              <a:avLst/>
            </a:prstGeom>
          </p:spPr>
        </p:pic>
        <p:pic>
          <p:nvPicPr>
            <p:cNvPr id="38" name="図 37" descr="天井, 屋内, テーブル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BCDB320D-46D5-08D7-F6C0-FF576E25E3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/>
            <a:stretch/>
          </p:blipFill>
          <p:spPr>
            <a:xfrm>
              <a:off x="4195196" y="360848"/>
              <a:ext cx="2783527" cy="1391765"/>
            </a:xfrm>
            <a:prstGeom prst="rect">
              <a:avLst/>
            </a:prstGeom>
          </p:spPr>
        </p:pic>
        <p:pic>
          <p:nvPicPr>
            <p:cNvPr id="39" name="図 38" descr="屋外, 道路, 草, 自然 が含まれている画像&#10;&#10;自動的に生成された説明">
              <a:extLst>
                <a:ext uri="{FF2B5EF4-FFF2-40B4-BE49-F238E27FC236}">
                  <a16:creationId xmlns:a16="http://schemas.microsoft.com/office/drawing/2014/main" id="{46CC66D4-3906-114E-0260-B89FF42BD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245" y="360848"/>
              <a:ext cx="2783526" cy="1391764"/>
            </a:xfrm>
            <a:prstGeom prst="rect">
              <a:avLst/>
            </a:prstGeom>
          </p:spPr>
        </p:pic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8C96987B-5C98-DAD7-6D20-2709C428E211}"/>
                </a:ext>
              </a:extLst>
            </p:cNvPr>
            <p:cNvSpPr txBox="1"/>
            <p:nvPr/>
          </p:nvSpPr>
          <p:spPr>
            <a:xfrm>
              <a:off x="5586959" y="1814022"/>
              <a:ext cx="16930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/>
                <a:t>透明度</a:t>
              </a:r>
              <a:r>
                <a:rPr lang="en-US" altLang="ja-JP" sz="2400" dirty="0"/>
                <a:t>70%</a:t>
              </a:r>
              <a:endParaRPr kumimoji="1" lang="ja-JP" altLang="en-US" sz="2400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0F078B-5F16-0058-DEB4-B35A53FE0149}"/>
                </a:ext>
              </a:extLst>
            </p:cNvPr>
            <p:cNvSpPr txBox="1"/>
            <p:nvPr/>
          </p:nvSpPr>
          <p:spPr>
            <a:xfrm>
              <a:off x="2504423" y="1814022"/>
              <a:ext cx="16930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/>
                <a:t>透明度</a:t>
              </a:r>
              <a:r>
                <a:rPr lang="en-US" altLang="ja-JP" sz="2400" dirty="0"/>
                <a:t>30%</a:t>
              </a:r>
              <a:endParaRPr kumimoji="1" lang="ja-JP" altLang="en-US" sz="2400" dirty="0"/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4CD84497-006D-2F91-4259-983778D37EA4}"/>
                </a:ext>
              </a:extLst>
            </p:cNvPr>
            <p:cNvCxnSpPr>
              <a:cxnSpLocks/>
              <a:stCxn id="39" idx="2"/>
              <a:endCxn id="37" idx="0"/>
            </p:cNvCxnSpPr>
            <p:nvPr/>
          </p:nvCxnSpPr>
          <p:spPr>
            <a:xfrm flipH="1">
              <a:off x="2559690" y="1752612"/>
              <a:ext cx="2318" cy="5597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A8E45DA2-6C12-7CFA-0470-4A1ECD5B4FF0}"/>
                </a:ext>
              </a:extLst>
            </p:cNvPr>
            <p:cNvCxnSpPr>
              <a:cxnSpLocks/>
              <a:stCxn id="38" idx="2"/>
              <a:endCxn id="36" idx="0"/>
            </p:cNvCxnSpPr>
            <p:nvPr/>
          </p:nvCxnSpPr>
          <p:spPr>
            <a:xfrm>
              <a:off x="5586960" y="1752613"/>
              <a:ext cx="0" cy="5597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F4EC042B-6F5B-0616-58F0-0C35D09FB592}"/>
                </a:ext>
              </a:extLst>
            </p:cNvPr>
            <p:cNvCxnSpPr>
              <a:cxnSpLocks/>
              <a:stCxn id="37" idx="2"/>
              <a:endCxn id="47" idx="0"/>
            </p:cNvCxnSpPr>
            <p:nvPr/>
          </p:nvCxnSpPr>
          <p:spPr>
            <a:xfrm>
              <a:off x="2559690" y="3704134"/>
              <a:ext cx="1513634" cy="639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C7AA5DDB-6C6D-9798-4DBB-1DB43DE00716}"/>
                </a:ext>
              </a:extLst>
            </p:cNvPr>
            <p:cNvCxnSpPr>
              <a:cxnSpLocks/>
              <a:stCxn id="36" idx="2"/>
              <a:endCxn id="47" idx="0"/>
            </p:cNvCxnSpPr>
            <p:nvPr/>
          </p:nvCxnSpPr>
          <p:spPr>
            <a:xfrm flipH="1">
              <a:off x="4073324" y="3704134"/>
              <a:ext cx="1513636" cy="639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図 45" descr="天井, 屋内, テーブル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650FA9B6-8ADD-BDE3-A3CE-934A2F3F5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/>
            <a:stretch/>
          </p:blipFill>
          <p:spPr>
            <a:xfrm>
              <a:off x="2681559" y="4343521"/>
              <a:ext cx="2783527" cy="1391765"/>
            </a:xfrm>
            <a:prstGeom prst="rect">
              <a:avLst/>
            </a:prstGeom>
          </p:spPr>
        </p:pic>
        <p:pic>
          <p:nvPicPr>
            <p:cNvPr id="47" name="図 46" descr="屋外, 道路, 草, 自然 が含まれている画像&#10;&#10;自動的に生成された説明">
              <a:extLst>
                <a:ext uri="{FF2B5EF4-FFF2-40B4-BE49-F238E27FC236}">
                  <a16:creationId xmlns:a16="http://schemas.microsoft.com/office/drawing/2014/main" id="{22C81244-3DB8-3BF7-EAE9-E6F8907FA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1561" y="4343522"/>
              <a:ext cx="2783526" cy="1391764"/>
            </a:xfrm>
            <a:prstGeom prst="rect">
              <a:avLst/>
            </a:prstGeom>
          </p:spPr>
        </p:pic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35731B2-AF32-4619-77C0-02C9BC49EFEA}"/>
                </a:ext>
              </a:extLst>
            </p:cNvPr>
            <p:cNvSpPr txBox="1"/>
            <p:nvPr/>
          </p:nvSpPr>
          <p:spPr>
            <a:xfrm>
              <a:off x="3734151" y="3802225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/>
                <a:t>合成</a:t>
              </a:r>
            </a:p>
          </p:txBody>
        </p:sp>
        <p:pic>
          <p:nvPicPr>
            <p:cNvPr id="61" name="図 60">
              <a:extLst>
                <a:ext uri="{FF2B5EF4-FFF2-40B4-BE49-F238E27FC236}">
                  <a16:creationId xmlns:a16="http://schemas.microsoft.com/office/drawing/2014/main" id="{2D3F48CF-EEB6-B39D-24A2-6A86E43C1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8047" y1="22900" x2="47917" y2="27100"/>
                          <a14:foregroundMark x1="49219" y1="31543" x2="50716" y2="31543"/>
                          <a14:foregroundMark x1="38994" y1="52605" x2="39714" y2="53955"/>
                          <a14:foregroundMark x1="39193" y1="52637" x2="40039" y2="54736"/>
                          <a14:foregroundMark x1="40169" y1="55420" x2="39800" y2="54313"/>
                          <a14:foregroundMark x1="40560" y1="55469" x2="39937" y2="54280"/>
                          <a14:foregroundMark x1="43945" y1="56592" x2="46484" y2="60742"/>
                          <a14:foregroundMark x1="47721" y1="66260" x2="47721" y2="65039"/>
                          <a14:foregroundMark x1="61523" y1="63867" x2="61458" y2="61377"/>
                          <a14:foregroundMark x1="60883" y1="63751" x2="61719" y2="63721"/>
                          <a14:foregroundMark x1="60634" y1="64069" x2="61784" y2="63379"/>
                          <a14:foregroundMark x1="61784" y1="63330" x2="61784" y2="64111"/>
                          <a14:foregroundMark x1="61719" y1="62207" x2="61979" y2="63818"/>
                          <a14:foregroundMark x1="61914" y1="63965" x2="61914" y2="63965"/>
                          <a14:foregroundMark x1="60818" y1="63971" x2="61589" y2="63721"/>
                          <a14:foregroundMark x1="62631" y1="64611" x2="63329" y2="65239"/>
                          <a14:foregroundMark x1="61589" y1="63672" x2="62648" y2="64626"/>
                          <a14:foregroundMark x1="47070" y1="62451" x2="47331" y2="65381"/>
                          <a14:foregroundMark x1="46484" y1="63135" x2="47135" y2="65381"/>
                          <a14:foregroundMark x1="47005" y1="63477" x2="47266" y2="64502"/>
                          <a14:foregroundMark x1="46354" y1="63184" x2="46745" y2="63672"/>
                          <a14:foregroundMark x1="46940" y1="63281" x2="46289" y2="63379"/>
                          <a14:foregroundMark x1="47461" y1="64014" x2="48307" y2="65967"/>
                          <a14:foregroundMark x1="47852" y1="64258" x2="48307" y2="66846"/>
                          <a14:foregroundMark x1="38542" y1="42383" x2="45052" y2="41113"/>
                          <a14:foregroundMark x1="60742" y1="63916" x2="61198" y2="64258"/>
                          <a14:backgroundMark x1="28581" y1="56104" x2="40430" y2="67920"/>
                          <a14:backgroundMark x1="40430" y1="67920" x2="41602" y2="68457"/>
                          <a14:backgroundMark x1="63525" y1="63100" x2="69596" y2="60400"/>
                          <a14:backgroundMark x1="47852" y1="70068" x2="60487" y2="64450"/>
                          <a14:backgroundMark x1="73698" y1="47363" x2="88346" y2="63525"/>
                          <a14:backgroundMark x1="88346" y1="63525" x2="89063" y2="68164"/>
                          <a14:backgroundMark x1="64258" y1="28564" x2="74609" y2="49854"/>
                          <a14:backgroundMark x1="62044" y1="5566" x2="72135" y2="34326"/>
                          <a14:backgroundMark x1="59896" y1="31641" x2="65560" y2="38574"/>
                          <a14:backgroundMark x1="65560" y1="38574" x2="71289" y2="38623"/>
                          <a14:backgroundMark x1="51693" y1="39502" x2="53516" y2="38037"/>
                          <a14:backgroundMark x1="50065" y1="26611" x2="51107" y2="25244"/>
                          <a14:backgroundMark x1="48112" y1="30029" x2="48698" y2="30078"/>
                          <a14:backgroundMark x1="47591" y1="30127" x2="49089" y2="30322"/>
                          <a14:backgroundMark x1="47135" y1="30176" x2="49609" y2="30176"/>
                          <a14:backgroundMark x1="51237" y1="29395" x2="51302" y2="29590"/>
                          <a14:backgroundMark x1="35352" y1="52295" x2="36458" y2="60986"/>
                          <a14:backgroundMark x1="32292" y1="55664" x2="37695" y2="59033"/>
                          <a14:backgroundMark x1="35221" y1="56689" x2="41862" y2="66211"/>
                          <a14:backgroundMark x1="35091" y1="58643" x2="41602" y2="66943"/>
                          <a14:backgroundMark x1="41667" y1="49707" x2="41471" y2="56689"/>
                          <a14:backgroundMark x1="41471" y1="56689" x2="41471" y2="56689"/>
                          <a14:backgroundMark x1="41211" y1="46777" x2="41992" y2="47021"/>
                          <a14:backgroundMark x1="44596" y1="50732" x2="45964" y2="51318"/>
                          <a14:backgroundMark x1="46029" y1="56396" x2="46680" y2="58008"/>
                          <a14:backgroundMark x1="45443" y1="55225" x2="45768" y2="56445"/>
                          <a14:backgroundMark x1="44922" y1="50977" x2="46419" y2="51318"/>
                          <a14:backgroundMark x1="51693" y1="57422" x2="52214" y2="57373"/>
                          <a14:backgroundMark x1="50260" y1="56934" x2="51497" y2="56982"/>
                          <a14:backgroundMark x1="61849" y1="58301" x2="63672" y2="58301"/>
                          <a14:backgroundMark x1="54688" y1="63330" x2="47526" y2="58691"/>
                          <a14:backgroundMark x1="47526" y1="58691" x2="56706" y2="60107"/>
                          <a14:backgroundMark x1="56706" y1="60107" x2="54622" y2="61426"/>
                          <a14:backgroundMark x1="53255" y1="60889" x2="53190" y2="61377"/>
                          <a14:backgroundMark x1="40169" y1="51953" x2="41081" y2="54004"/>
                          <a14:backgroundMark x1="37500" y1="51563" x2="38346" y2="52588"/>
                          <a14:backgroundMark x1="37956" y1="51611" x2="38411" y2="52734"/>
                          <a14:backgroundMark x1="42708" y1="56396" x2="44661" y2="60400"/>
                          <a14:backgroundMark x1="45052" y1="56152" x2="46745" y2="59375"/>
                          <a14:backgroundMark x1="48185" y1="62507" x2="48574" y2="63752"/>
                          <a14:backgroundMark x1="47786" y1="61230" x2="48151" y2="62397"/>
                          <a14:backgroundMark x1="49349" y1="65186" x2="50326" y2="66699"/>
                          <a14:backgroundMark x1="48958" y1="64697" x2="49609" y2="65576"/>
                          <a14:backgroundMark x1="45638" y1="63965" x2="45768" y2="65723"/>
                          <a14:backgroundMark x1="45443" y1="62451" x2="45768" y2="62988"/>
                          <a14:backgroundMark x1="47721" y1="61328" x2="47982" y2="61719"/>
                          <a14:backgroundMark x1="58724" y1="62744" x2="59766" y2="64844"/>
                          <a14:backgroundMark x1="60221" y1="62158" x2="59701" y2="63916"/>
                          <a14:backgroundMark x1="62500" y1="64990" x2="63021" y2="64795"/>
                          <a14:backgroundMark x1="62174" y1="59912" x2="62500" y2="60352"/>
                          <a14:backgroundMark x1="54427" y1="57373" x2="54427" y2="58105"/>
                          <a14:backgroundMark x1="54427" y1="56885" x2="54622" y2="57617"/>
                          <a14:backgroundMark x1="53581" y1="56055" x2="53060" y2="56348"/>
                          <a14:backgroundMark x1="56836" y1="43945" x2="60091" y2="46533"/>
                          <a14:backgroundMark x1="56706" y1="44141" x2="59245" y2="46143"/>
                          <a14:backgroundMark x1="44466" y1="49023" x2="46810" y2="51221"/>
                          <a14:backgroundMark x1="46029" y1="41357" x2="45703" y2="41113"/>
                          <a14:backgroundMark x1="44010" y1="48730" x2="43880" y2="48145"/>
                          <a14:backgroundMark x1="38932" y1="9521" x2="63281" y2="18652"/>
                          <a14:backgroundMark x1="63281" y1="18652" x2="63672" y2="18994"/>
                          <a14:backgroundMark x1="68945" y1="50684" x2="69401" y2="52002"/>
                          <a14:backgroundMark x1="62174" y1="48291" x2="63672" y2="49072"/>
                          <a14:backgroundMark x1="62305" y1="49316" x2="63932" y2="49170"/>
                          <a14:backgroundMark x1="60026" y1="60547" x2="59440" y2="58691"/>
                          <a14:backgroundMark x1="59505" y1="58301" x2="60417" y2="61035"/>
                          <a14:backgroundMark x1="62826" y1="60742" x2="63672" y2="62646"/>
                          <a14:backgroundMark x1="62630" y1="65771" x2="64909" y2="64697"/>
                          <a14:backgroundMark x1="62305" y1="65430" x2="65169" y2="64697"/>
                          <a14:backgroundMark x1="70052" y1="61035" x2="70833" y2="62402"/>
                          <a14:backgroundMark x1="63346" y1="62549" x2="63672" y2="64209"/>
                          <a14:backgroundMark x1="63281" y1="62695" x2="63672" y2="645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9" t="17977" r="29365" b="29965"/>
            <a:stretch/>
          </p:blipFill>
          <p:spPr>
            <a:xfrm>
              <a:off x="2116461" y="-1081328"/>
              <a:ext cx="810345" cy="1380766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4B4CDA29-B6EB-8590-B92F-29A550F49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288" b="96926" l="10000" r="90000">
                          <a14:foregroundMark x1="35614" y1="58495" x2="35614" y2="58495"/>
                          <a14:foregroundMark x1="36273" y1="52670" x2="36273" y2="52670"/>
                          <a14:foregroundMark x1="37886" y1="48867" x2="37886" y2="48867"/>
                          <a14:foregroundMark x1="40318" y1="45995" x2="40318" y2="45995"/>
                          <a14:foregroundMark x1="38295" y1="90939" x2="38295" y2="90939"/>
                          <a14:foregroundMark x1="36909" y1="93892" x2="36909" y2="93892"/>
                          <a14:foregroundMark x1="37386" y1="97006" x2="37386" y2="97006"/>
                          <a14:foregroundMark x1="57659" y1="47451" x2="57659" y2="47451"/>
                          <a14:foregroundMark x1="57727" y1="45550" x2="57727" y2="45550"/>
                          <a14:foregroundMark x1="50023" y1="8010" x2="50023" y2="8010"/>
                          <a14:foregroundMark x1="50205" y1="4288" x2="50205" y2="4288"/>
                          <a14:foregroundMark x1="49682" y1="18608" x2="53591" y2="20429"/>
                          <a14:foregroundMark x1="53591" y1="20429" x2="52955" y2="33050"/>
                          <a14:foregroundMark x1="60818" y1="47896" x2="63750" y2="47654"/>
                          <a14:foregroundMark x1="36818" y1="88066" x2="39455" y2="93204"/>
                          <a14:foregroundMark x1="39455" y1="93204" x2="40705" y2="86489"/>
                          <a14:foregroundMark x1="40705" y1="86489" x2="40705" y2="86489"/>
                          <a14:foregroundMark x1="34250" y1="58859" x2="38682" y2="47047"/>
                          <a14:foregroundMark x1="38682" y1="47047" x2="40773" y2="45429"/>
                          <a14:foregroundMark x1="41455" y1="45631" x2="44614" y2="41222"/>
                          <a14:foregroundMark x1="45523" y1="33819" x2="44932" y2="25769"/>
                          <a14:foregroundMark x1="44932" y1="25769" x2="48795" y2="20024"/>
                          <a14:foregroundMark x1="48795" y1="20024" x2="49045" y2="19984"/>
                          <a14:foregroundMark x1="44591" y1="21157" x2="44636" y2="28722"/>
                          <a14:foregroundMark x1="44636" y1="28722" x2="44909" y2="29814"/>
                          <a14:foregroundMark x1="43886" y1="20833" x2="44250" y2="24595"/>
                          <a14:foregroundMark x1="43750" y1="20833" x2="44114" y2="24838"/>
                          <a14:foregroundMark x1="43682" y1="21278" x2="43750" y2="23018"/>
                          <a14:foregroundMark x1="43659" y1="22896" x2="43909" y2="25000"/>
                          <a14:foregroundMark x1="43682" y1="21521" x2="43818" y2="20712"/>
                          <a14:foregroundMark x1="52477" y1="25405" x2="52273" y2="33576"/>
                          <a14:foregroundMark x1="38727" y1="80663" x2="38795" y2="83940"/>
                          <a14:foregroundMark x1="55136" y1="51254" x2="55318" y2="53115"/>
                          <a14:foregroundMark x1="55295" y1="55663" x2="55023" y2="57160"/>
                          <a14:foregroundMark x1="54705" y1="57362" x2="54364" y2="59223"/>
                          <a14:foregroundMark x1="50818" y1="42880" x2="54591" y2="44013"/>
                          <a14:foregroundMark x1="53091" y1="44134" x2="55000" y2="44579"/>
                          <a14:foregroundMark x1="53409" y1="44377" x2="55136" y2="45591"/>
                          <a14:foregroundMark x1="48932" y1="49595" x2="49068" y2="48827"/>
                          <a14:foregroundMark x1="49364" y1="47937" x2="49636" y2="46723"/>
                          <a14:foregroundMark x1="50091" y1="54207" x2="50705" y2="52710"/>
                          <a14:foregroundMark x1="42705" y1="42799" x2="43250" y2="42152"/>
                          <a14:foregroundMark x1="42750" y1="42193" x2="43045" y2="42071"/>
                          <a14:foregroundMark x1="42545" y1="43406" x2="42545" y2="43123"/>
                          <a14:foregroundMark x1="42636" y1="42638" x2="42636" y2="42961"/>
                          <a14:foregroundMark x1="42841" y1="43163" x2="42591" y2="43042"/>
                          <a14:foregroundMark x1="42205" y1="44620" x2="42897" y2="41845"/>
                          <a14:foregroundMark x1="42610" y1="42348" x2="42545" y2="43608"/>
                          <a14:foregroundMark x1="40568" y1="45672" x2="41477" y2="45267"/>
                          <a14:foregroundMark x1="63682" y1="47937" x2="64841" y2="49070"/>
                          <a14:foregroundMark x1="54023" y1="17799" x2="56364" y2="18568"/>
                          <a14:foregroundMark x1="50470" y1="44697" x2="50045" y2="46561"/>
                          <a14:foregroundMark x1="50659" y1="52791" x2="51409" y2="50809"/>
                          <a14:foregroundMark x1="51455" y1="50890" x2="51977" y2="49555"/>
                          <a14:foregroundMark x1="52114" y1="49838" x2="52386" y2="48989"/>
                          <a14:foregroundMark x1="50932" y1="10518" x2="50932" y2="10518"/>
                          <a14:foregroundMark x1="50864" y1="9749" x2="50864" y2="9749"/>
                          <a14:backgroundMark x1="25318" y1="60316" x2="25318" y2="60316"/>
                          <a14:backgroundMark x1="47409" y1="89887" x2="47409" y2="89887"/>
                          <a14:backgroundMark x1="46886" y1="94175" x2="46886" y2="94175"/>
                          <a14:backgroundMark x1="21045" y1="60194" x2="21045" y2="60194"/>
                          <a14:backgroundMark x1="50409" y1="25769" x2="50409" y2="25769"/>
                          <a14:backgroundMark x1="50295" y1="33374" x2="50227" y2="24434"/>
                          <a14:backgroundMark x1="50227" y1="24434" x2="50432" y2="33172"/>
                          <a14:backgroundMark x1="20205" y1="66262" x2="20227" y2="65939"/>
                          <a14:backgroundMark x1="25500" y1="72613" x2="25500" y2="72613"/>
                          <a14:backgroundMark x1="30477" y1="71238" x2="30659" y2="76294"/>
                          <a14:backgroundMark x1="56045" y1="4531" x2="56114" y2="10599"/>
                          <a14:backgroundMark x1="26909" y1="54571" x2="26364" y2="70186"/>
                          <a14:backgroundMark x1="57795" y1="20024" x2="56614" y2="34911"/>
                          <a14:backgroundMark x1="56614" y1="34911" x2="59273" y2="41828"/>
                          <a14:backgroundMark x1="63884" y1="47268" x2="67023" y2="50971"/>
                          <a14:backgroundMark x1="59273" y1="41828" x2="63506" y2="46822"/>
                          <a14:backgroundMark x1="67023" y1="50971" x2="69023" y2="70793"/>
                          <a14:backgroundMark x1="69023" y1="70793" x2="68727" y2="74595"/>
                          <a14:backgroundMark x1="30068" y1="72249" x2="10818" y2="72371"/>
                          <a14:backgroundMark x1="10818" y1="72371" x2="7705" y2="71481"/>
                          <a14:backgroundMark x1="39659" y1="95955" x2="41727" y2="90008"/>
                          <a14:backgroundMark x1="41727" y1="90008" x2="47091" y2="87662"/>
                          <a14:backgroundMark x1="47091" y1="87662" x2="62341" y2="93406"/>
                          <a14:backgroundMark x1="41864" y1="84951" x2="46932" y2="83617"/>
                          <a14:backgroundMark x1="46932" y1="83617" x2="51795" y2="85154"/>
                          <a14:backgroundMark x1="51795" y1="85154" x2="54864" y2="89684"/>
                          <a14:backgroundMark x1="54864" y1="89684" x2="54864" y2="89806"/>
                          <a14:backgroundMark x1="43955" y1="40817" x2="44727" y2="32565"/>
                          <a14:backgroundMark x1="43685" y1="21278" x2="43409" y2="18285"/>
                          <a14:backgroundMark x1="44727" y1="32565" x2="44501" y2="30117"/>
                          <a14:backgroundMark x1="43409" y1="18285" x2="46591" y2="15332"/>
                          <a14:backgroundMark x1="49045" y1="24879" x2="50568" y2="31675"/>
                          <a14:backgroundMark x1="50568" y1="31675" x2="49364" y2="25081"/>
                          <a14:backgroundMark x1="49364" y1="25081" x2="49932" y2="25040"/>
                          <a14:backgroundMark x1="51182" y1="56270" x2="54205" y2="51173"/>
                          <a14:backgroundMark x1="54205" y1="51173" x2="54773" y2="54328"/>
                          <a14:backgroundMark x1="60386" y1="34021" x2="68227" y2="19660"/>
                          <a14:backgroundMark x1="68227" y1="19660" x2="72477" y2="5704"/>
                          <a14:backgroundMark x1="59114" y1="42557" x2="61705" y2="46521"/>
                          <a14:backgroundMark x1="51045" y1="10356" x2="52659" y2="16424"/>
                          <a14:backgroundMark x1="48636" y1="16586" x2="49273" y2="16707"/>
                          <a14:backgroundMark x1="44909" y1="35558" x2="44364" y2="40534"/>
                          <a14:backgroundMark x1="45023" y1="36165" x2="44932" y2="40008"/>
                          <a14:backgroundMark x1="44818" y1="40251" x2="44682" y2="40453"/>
                          <a14:backgroundMark x1="45273" y1="36327" x2="45295" y2="35801"/>
                          <a14:backgroundMark x1="50864" y1="24960" x2="51000" y2="28074"/>
                          <a14:backgroundMark x1="50136" y1="23584" x2="50818" y2="23503"/>
                          <a14:backgroundMark x1="34409" y1="54976" x2="33068" y2="62581"/>
                          <a14:backgroundMark x1="33068" y1="62581" x2="32955" y2="69377"/>
                          <a14:backgroundMark x1="53477" y1="85720" x2="54500" y2="88026"/>
                          <a14:backgroundMark x1="54000" y1="84911" x2="54273" y2="85841"/>
                          <a14:backgroundMark x1="41682" y1="83010" x2="46114" y2="83131"/>
                          <a14:backgroundMark x1="46114" y1="83131" x2="46205" y2="83091"/>
                          <a14:backgroundMark x1="47318" y1="45267" x2="47432" y2="45995"/>
                          <a14:backgroundMark x1="48614" y1="44539" x2="48500" y2="47735"/>
                          <a14:backgroundMark x1="52977" y1="46157" x2="54000" y2="47492"/>
                          <a14:backgroundMark x1="51841" y1="45146" x2="52568" y2="46036"/>
                          <a14:backgroundMark x1="54068" y1="54288" x2="52500" y2="56472"/>
                          <a14:backgroundMark x1="48932" y1="52387" x2="49500" y2="52913"/>
                          <a14:backgroundMark x1="50864" y1="48584" x2="50500" y2="50647"/>
                          <a14:backgroundMark x1="49341" y1="43932" x2="49273" y2="45024"/>
                          <a14:backgroundMark x1="50977" y1="29248" x2="50955" y2="30178"/>
                          <a14:backgroundMark x1="51386" y1="26173" x2="51432" y2="27549"/>
                          <a14:backgroundMark x1="51023" y1="22856" x2="51182" y2="23018"/>
                          <a14:backgroundMark x1="51409" y1="22937" x2="51409" y2="23422"/>
                          <a14:backgroundMark x1="50500" y1="33576" x2="50341" y2="36286"/>
                          <a14:backgroundMark x1="50432" y1="36448" x2="50386" y2="36934"/>
                          <a14:backgroundMark x1="40909" y1="44782" x2="42477" y2="42031"/>
                          <a14:backgroundMark x1="60227" y1="45591" x2="60841" y2="46278"/>
                          <a14:backgroundMark x1="60205" y1="46197" x2="60545" y2="46238"/>
                          <a14:backgroundMark x1="60273" y1="47128" x2="60523" y2="46521"/>
                          <a14:backgroundMark x1="48364" y1="48948" x2="48227" y2="48989"/>
                          <a14:backgroundMark x1="48227" y1="48989" x2="49023" y2="45955"/>
                          <a14:backgroundMark x1="48977" y1="47532" x2="49614" y2="44660"/>
                          <a14:backgroundMark x1="49591" y1="43811" x2="49682" y2="44903"/>
                          <a14:backgroundMark x1="49727" y1="44053" x2="49636" y2="45267"/>
                          <a14:backgroundMark x1="49932" y1="43851" x2="49841" y2="45024"/>
                          <a14:backgroundMark x1="49841" y1="43770" x2="50136" y2="43689"/>
                          <a14:backgroundMark x1="48886" y1="54207" x2="49341" y2="54167"/>
                          <a14:backgroundMark x1="61182" y1="93002" x2="63932" y2="89968"/>
                          <a14:backgroundMark x1="68136" y1="69134" x2="68114" y2="69579"/>
                          <a14:backgroundMark x1="51103" y1="47490" x2="51103" y2="474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27" r="31481"/>
            <a:stretch/>
          </p:blipFill>
          <p:spPr>
            <a:xfrm>
              <a:off x="5041856" y="-1051528"/>
              <a:ext cx="846461" cy="1321165"/>
            </a:xfrm>
            <a:prstGeom prst="rect">
              <a:avLst/>
            </a:prstGeom>
          </p:spPr>
        </p:pic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F104759E-A94C-A9A0-065B-03EA5949A1A1}"/>
                </a:ext>
              </a:extLst>
            </p:cNvPr>
            <p:cNvSpPr txBox="1"/>
            <p:nvPr/>
          </p:nvSpPr>
          <p:spPr>
            <a:xfrm>
              <a:off x="3038767" y="-509373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solidFill>
                    <a:srgbClr val="FF0000"/>
                  </a:solidFill>
                </a:rPr>
                <a:t>操作対象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CCAC048E-3648-3B38-46A1-3A3F0D4D94B0}"/>
              </a:ext>
            </a:extLst>
          </p:cNvPr>
          <p:cNvGrpSpPr/>
          <p:nvPr/>
        </p:nvGrpSpPr>
        <p:grpSpPr>
          <a:xfrm>
            <a:off x="6146327" y="-41178"/>
            <a:ext cx="6112124" cy="6817864"/>
            <a:chOff x="6146327" y="-41178"/>
            <a:chExt cx="6112124" cy="6817864"/>
          </a:xfrm>
        </p:grpSpPr>
        <p:pic>
          <p:nvPicPr>
            <p:cNvPr id="91" name="図 90" descr="屋外, 道路, 草, 自然 が含まれている画像&#10;&#10;自動的に生成された説明">
              <a:extLst>
                <a:ext uri="{FF2B5EF4-FFF2-40B4-BE49-F238E27FC236}">
                  <a16:creationId xmlns:a16="http://schemas.microsoft.com/office/drawing/2014/main" id="{9F8057F4-0073-8280-AF17-DBA10A16D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9961" y="5384922"/>
              <a:ext cx="2783526" cy="1391764"/>
            </a:xfrm>
            <a:prstGeom prst="rect">
              <a:avLst/>
            </a:prstGeom>
          </p:spPr>
        </p:pic>
        <p:sp>
          <p:nvSpPr>
            <p:cNvPr id="79" name="楕円 78">
              <a:extLst>
                <a:ext uri="{FF2B5EF4-FFF2-40B4-BE49-F238E27FC236}">
                  <a16:creationId xmlns:a16="http://schemas.microsoft.com/office/drawing/2014/main" id="{920150F1-744C-FB78-66AB-5215CA8DC9E0}"/>
                </a:ext>
              </a:extLst>
            </p:cNvPr>
            <p:cNvSpPr/>
            <p:nvPr/>
          </p:nvSpPr>
          <p:spPr>
            <a:xfrm>
              <a:off x="9854238" y="-41178"/>
              <a:ext cx="1068689" cy="141272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0" name="図 79" descr="天井, 屋内, テーブル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3DB1128F-C1B8-EA48-828D-86BD17B7E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/>
            <a:stretch/>
          </p:blipFill>
          <p:spPr>
            <a:xfrm>
              <a:off x="9173596" y="3353769"/>
              <a:ext cx="2783527" cy="1391765"/>
            </a:xfrm>
            <a:prstGeom prst="rect">
              <a:avLst/>
            </a:prstGeom>
          </p:spPr>
        </p:pic>
        <p:pic>
          <p:nvPicPr>
            <p:cNvPr id="81" name="図 80" descr="屋外, 道路, 草, 自然 が含まれている画像&#10;&#10;自動的に生成された説明">
              <a:extLst>
                <a:ext uri="{FF2B5EF4-FFF2-40B4-BE49-F238E27FC236}">
                  <a16:creationId xmlns:a16="http://schemas.microsoft.com/office/drawing/2014/main" id="{8BB3A740-DB27-B923-B321-48701318B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6327" y="3353770"/>
              <a:ext cx="2783526" cy="1391764"/>
            </a:xfrm>
            <a:prstGeom prst="rect">
              <a:avLst/>
            </a:prstGeom>
          </p:spPr>
        </p:pic>
        <p:pic>
          <p:nvPicPr>
            <p:cNvPr id="82" name="図 81" descr="天井, 屋内, テーブル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3FD292D7-2AE7-20B4-55C9-6B458A764C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/>
            <a:stretch/>
          </p:blipFill>
          <p:spPr>
            <a:xfrm>
              <a:off x="9173596" y="1402248"/>
              <a:ext cx="2783527" cy="1391765"/>
            </a:xfrm>
            <a:prstGeom prst="rect">
              <a:avLst/>
            </a:prstGeom>
          </p:spPr>
        </p:pic>
        <p:pic>
          <p:nvPicPr>
            <p:cNvPr id="83" name="図 82" descr="屋外, 道路, 草, 自然 が含まれている画像&#10;&#10;自動的に生成された説明">
              <a:extLst>
                <a:ext uri="{FF2B5EF4-FFF2-40B4-BE49-F238E27FC236}">
                  <a16:creationId xmlns:a16="http://schemas.microsoft.com/office/drawing/2014/main" id="{357A52C6-DECD-B52D-00B6-B609CB886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8645" y="1402248"/>
              <a:ext cx="2783526" cy="1391764"/>
            </a:xfrm>
            <a:prstGeom prst="rect">
              <a:avLst/>
            </a:prstGeom>
          </p:spPr>
        </p:pic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FBB43864-6BF9-F55A-7C62-9D39B07A77CB}"/>
                </a:ext>
              </a:extLst>
            </p:cNvPr>
            <p:cNvSpPr txBox="1"/>
            <p:nvPr/>
          </p:nvSpPr>
          <p:spPr>
            <a:xfrm>
              <a:off x="10565359" y="2855422"/>
              <a:ext cx="16930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/>
                <a:t>透明度</a:t>
              </a:r>
              <a:r>
                <a:rPr lang="en-US" altLang="ja-JP" sz="2400" dirty="0"/>
                <a:t>30%</a:t>
              </a:r>
              <a:endParaRPr kumimoji="1" lang="ja-JP" altLang="en-US" sz="2400" dirty="0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7917D512-C322-965A-7B2F-F47DF7D36B79}"/>
                </a:ext>
              </a:extLst>
            </p:cNvPr>
            <p:cNvSpPr txBox="1"/>
            <p:nvPr/>
          </p:nvSpPr>
          <p:spPr>
            <a:xfrm>
              <a:off x="7482823" y="2855422"/>
              <a:ext cx="16930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/>
                <a:t>透明度</a:t>
              </a:r>
              <a:r>
                <a:rPr lang="en-US" altLang="ja-JP" sz="2400" dirty="0"/>
                <a:t>70%</a:t>
              </a:r>
              <a:endParaRPr kumimoji="1" lang="ja-JP" altLang="en-US" sz="2400" dirty="0"/>
            </a:p>
          </p:txBody>
        </p: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002C2BC3-BB7A-E3E2-52E2-7BDE7D9287C8}"/>
                </a:ext>
              </a:extLst>
            </p:cNvPr>
            <p:cNvCxnSpPr>
              <a:cxnSpLocks/>
              <a:stCxn id="83" idx="2"/>
              <a:endCxn id="81" idx="0"/>
            </p:cNvCxnSpPr>
            <p:nvPr/>
          </p:nvCxnSpPr>
          <p:spPr>
            <a:xfrm flipH="1">
              <a:off x="7538090" y="2794012"/>
              <a:ext cx="2318" cy="5597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775CC9D9-D65E-881B-8B54-AA741D7B9575}"/>
                </a:ext>
              </a:extLst>
            </p:cNvPr>
            <p:cNvCxnSpPr>
              <a:cxnSpLocks/>
              <a:stCxn id="82" idx="2"/>
              <a:endCxn id="80" idx="0"/>
            </p:cNvCxnSpPr>
            <p:nvPr/>
          </p:nvCxnSpPr>
          <p:spPr>
            <a:xfrm>
              <a:off x="10565360" y="2794013"/>
              <a:ext cx="0" cy="5597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B3757914-CFF1-06F7-2638-4D51D55DA419}"/>
                </a:ext>
              </a:extLst>
            </p:cNvPr>
            <p:cNvCxnSpPr>
              <a:cxnSpLocks/>
              <a:stCxn id="81" idx="2"/>
              <a:endCxn id="91" idx="0"/>
            </p:cNvCxnSpPr>
            <p:nvPr/>
          </p:nvCxnSpPr>
          <p:spPr>
            <a:xfrm>
              <a:off x="7538090" y="4745534"/>
              <a:ext cx="1513634" cy="639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1F162F38-ECE7-5E60-F5B0-263C7213E513}"/>
                </a:ext>
              </a:extLst>
            </p:cNvPr>
            <p:cNvCxnSpPr>
              <a:cxnSpLocks/>
              <a:stCxn id="80" idx="2"/>
              <a:endCxn id="91" idx="0"/>
            </p:cNvCxnSpPr>
            <p:nvPr/>
          </p:nvCxnSpPr>
          <p:spPr>
            <a:xfrm flipH="1">
              <a:off x="9051724" y="4745534"/>
              <a:ext cx="1513636" cy="639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0" name="図 89" descr="天井, 屋内, テーブル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090C5A99-D867-36CC-B615-6D350D4D5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/>
            <a:stretch/>
          </p:blipFill>
          <p:spPr>
            <a:xfrm>
              <a:off x="7659959" y="5384921"/>
              <a:ext cx="2783527" cy="1391765"/>
            </a:xfrm>
            <a:prstGeom prst="rect">
              <a:avLst/>
            </a:prstGeom>
          </p:spPr>
        </p:pic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3AEF0C2E-FAB6-7360-08D6-E9C8305683C9}"/>
                </a:ext>
              </a:extLst>
            </p:cNvPr>
            <p:cNvSpPr txBox="1"/>
            <p:nvPr/>
          </p:nvSpPr>
          <p:spPr>
            <a:xfrm>
              <a:off x="8712551" y="4843625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/>
                <a:t>合成</a:t>
              </a:r>
            </a:p>
          </p:txBody>
        </p:sp>
        <p:pic>
          <p:nvPicPr>
            <p:cNvPr id="93" name="図 92">
              <a:extLst>
                <a:ext uri="{FF2B5EF4-FFF2-40B4-BE49-F238E27FC236}">
                  <a16:creationId xmlns:a16="http://schemas.microsoft.com/office/drawing/2014/main" id="{DFA0206A-700D-376C-844B-9F22A8BBB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8047" y1="22900" x2="47917" y2="27100"/>
                          <a14:foregroundMark x1="49219" y1="31543" x2="50716" y2="31543"/>
                          <a14:foregroundMark x1="38994" y1="52605" x2="39714" y2="53955"/>
                          <a14:foregroundMark x1="39193" y1="52637" x2="40039" y2="54736"/>
                          <a14:foregroundMark x1="40169" y1="55420" x2="39800" y2="54313"/>
                          <a14:foregroundMark x1="40560" y1="55469" x2="39937" y2="54280"/>
                          <a14:foregroundMark x1="43945" y1="56592" x2="46484" y2="60742"/>
                          <a14:foregroundMark x1="47721" y1="66260" x2="47721" y2="65039"/>
                          <a14:foregroundMark x1="61523" y1="63867" x2="61458" y2="61377"/>
                          <a14:foregroundMark x1="60883" y1="63751" x2="61719" y2="63721"/>
                          <a14:foregroundMark x1="60634" y1="64069" x2="61784" y2="63379"/>
                          <a14:foregroundMark x1="61784" y1="63330" x2="61784" y2="64111"/>
                          <a14:foregroundMark x1="61719" y1="62207" x2="61979" y2="63818"/>
                          <a14:foregroundMark x1="61914" y1="63965" x2="61914" y2="63965"/>
                          <a14:foregroundMark x1="60818" y1="63971" x2="61589" y2="63721"/>
                          <a14:foregroundMark x1="62631" y1="64611" x2="63329" y2="65239"/>
                          <a14:foregroundMark x1="61589" y1="63672" x2="62648" y2="64626"/>
                          <a14:foregroundMark x1="47070" y1="62451" x2="47331" y2="65381"/>
                          <a14:foregroundMark x1="46484" y1="63135" x2="47135" y2="65381"/>
                          <a14:foregroundMark x1="47005" y1="63477" x2="47266" y2="64502"/>
                          <a14:foregroundMark x1="46354" y1="63184" x2="46745" y2="63672"/>
                          <a14:foregroundMark x1="46940" y1="63281" x2="46289" y2="63379"/>
                          <a14:foregroundMark x1="47461" y1="64014" x2="48307" y2="65967"/>
                          <a14:foregroundMark x1="47852" y1="64258" x2="48307" y2="66846"/>
                          <a14:foregroundMark x1="38542" y1="42383" x2="45052" y2="41113"/>
                          <a14:foregroundMark x1="60742" y1="63916" x2="61198" y2="64258"/>
                          <a14:backgroundMark x1="28581" y1="56104" x2="40430" y2="67920"/>
                          <a14:backgroundMark x1="40430" y1="67920" x2="41602" y2="68457"/>
                          <a14:backgroundMark x1="63525" y1="63100" x2="69596" y2="60400"/>
                          <a14:backgroundMark x1="47852" y1="70068" x2="60487" y2="64450"/>
                          <a14:backgroundMark x1="73698" y1="47363" x2="88346" y2="63525"/>
                          <a14:backgroundMark x1="88346" y1="63525" x2="89063" y2="68164"/>
                          <a14:backgroundMark x1="64258" y1="28564" x2="74609" y2="49854"/>
                          <a14:backgroundMark x1="62044" y1="5566" x2="72135" y2="34326"/>
                          <a14:backgroundMark x1="59896" y1="31641" x2="65560" y2="38574"/>
                          <a14:backgroundMark x1="65560" y1="38574" x2="71289" y2="38623"/>
                          <a14:backgroundMark x1="51693" y1="39502" x2="53516" y2="38037"/>
                          <a14:backgroundMark x1="50065" y1="26611" x2="51107" y2="25244"/>
                          <a14:backgroundMark x1="48112" y1="30029" x2="48698" y2="30078"/>
                          <a14:backgroundMark x1="47591" y1="30127" x2="49089" y2="30322"/>
                          <a14:backgroundMark x1="47135" y1="30176" x2="49609" y2="30176"/>
                          <a14:backgroundMark x1="51237" y1="29395" x2="51302" y2="29590"/>
                          <a14:backgroundMark x1="35352" y1="52295" x2="36458" y2="60986"/>
                          <a14:backgroundMark x1="32292" y1="55664" x2="37695" y2="59033"/>
                          <a14:backgroundMark x1="35221" y1="56689" x2="41862" y2="66211"/>
                          <a14:backgroundMark x1="35091" y1="58643" x2="41602" y2="66943"/>
                          <a14:backgroundMark x1="41667" y1="49707" x2="41471" y2="56689"/>
                          <a14:backgroundMark x1="41471" y1="56689" x2="41471" y2="56689"/>
                          <a14:backgroundMark x1="41211" y1="46777" x2="41992" y2="47021"/>
                          <a14:backgroundMark x1="44596" y1="50732" x2="45964" y2="51318"/>
                          <a14:backgroundMark x1="46029" y1="56396" x2="46680" y2="58008"/>
                          <a14:backgroundMark x1="45443" y1="55225" x2="45768" y2="56445"/>
                          <a14:backgroundMark x1="44922" y1="50977" x2="46419" y2="51318"/>
                          <a14:backgroundMark x1="51693" y1="57422" x2="52214" y2="57373"/>
                          <a14:backgroundMark x1="50260" y1="56934" x2="51497" y2="56982"/>
                          <a14:backgroundMark x1="61849" y1="58301" x2="63672" y2="58301"/>
                          <a14:backgroundMark x1="54688" y1="63330" x2="47526" y2="58691"/>
                          <a14:backgroundMark x1="47526" y1="58691" x2="56706" y2="60107"/>
                          <a14:backgroundMark x1="56706" y1="60107" x2="54622" y2="61426"/>
                          <a14:backgroundMark x1="53255" y1="60889" x2="53190" y2="61377"/>
                          <a14:backgroundMark x1="40169" y1="51953" x2="41081" y2="54004"/>
                          <a14:backgroundMark x1="37500" y1="51563" x2="38346" y2="52588"/>
                          <a14:backgroundMark x1="37956" y1="51611" x2="38411" y2="52734"/>
                          <a14:backgroundMark x1="42708" y1="56396" x2="44661" y2="60400"/>
                          <a14:backgroundMark x1="45052" y1="56152" x2="46745" y2="59375"/>
                          <a14:backgroundMark x1="48185" y1="62507" x2="48574" y2="63752"/>
                          <a14:backgroundMark x1="47786" y1="61230" x2="48151" y2="62397"/>
                          <a14:backgroundMark x1="49349" y1="65186" x2="50326" y2="66699"/>
                          <a14:backgroundMark x1="48958" y1="64697" x2="49609" y2="65576"/>
                          <a14:backgroundMark x1="45638" y1="63965" x2="45768" y2="65723"/>
                          <a14:backgroundMark x1="45443" y1="62451" x2="45768" y2="62988"/>
                          <a14:backgroundMark x1="47721" y1="61328" x2="47982" y2="61719"/>
                          <a14:backgroundMark x1="58724" y1="62744" x2="59766" y2="64844"/>
                          <a14:backgroundMark x1="60221" y1="62158" x2="59701" y2="63916"/>
                          <a14:backgroundMark x1="62500" y1="64990" x2="63021" y2="64795"/>
                          <a14:backgroundMark x1="62174" y1="59912" x2="62500" y2="60352"/>
                          <a14:backgroundMark x1="54427" y1="57373" x2="54427" y2="58105"/>
                          <a14:backgroundMark x1="54427" y1="56885" x2="54622" y2="57617"/>
                          <a14:backgroundMark x1="53581" y1="56055" x2="53060" y2="56348"/>
                          <a14:backgroundMark x1="56836" y1="43945" x2="60091" y2="46533"/>
                          <a14:backgroundMark x1="56706" y1="44141" x2="59245" y2="46143"/>
                          <a14:backgroundMark x1="44466" y1="49023" x2="46810" y2="51221"/>
                          <a14:backgroundMark x1="46029" y1="41357" x2="45703" y2="41113"/>
                          <a14:backgroundMark x1="44010" y1="48730" x2="43880" y2="48145"/>
                          <a14:backgroundMark x1="38932" y1="9521" x2="63281" y2="18652"/>
                          <a14:backgroundMark x1="63281" y1="18652" x2="63672" y2="18994"/>
                          <a14:backgroundMark x1="68945" y1="50684" x2="69401" y2="52002"/>
                          <a14:backgroundMark x1="62174" y1="48291" x2="63672" y2="49072"/>
                          <a14:backgroundMark x1="62305" y1="49316" x2="63932" y2="49170"/>
                          <a14:backgroundMark x1="60026" y1="60547" x2="59440" y2="58691"/>
                          <a14:backgroundMark x1="59505" y1="58301" x2="60417" y2="61035"/>
                          <a14:backgroundMark x1="62826" y1="60742" x2="63672" y2="62646"/>
                          <a14:backgroundMark x1="62630" y1="65771" x2="64909" y2="64697"/>
                          <a14:backgroundMark x1="62305" y1="65430" x2="65169" y2="64697"/>
                          <a14:backgroundMark x1="70052" y1="61035" x2="70833" y2="62402"/>
                          <a14:backgroundMark x1="63346" y1="62549" x2="63672" y2="64209"/>
                          <a14:backgroundMark x1="63281" y1="62695" x2="63672" y2="645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9" t="17977" r="29365" b="29965"/>
            <a:stretch/>
          </p:blipFill>
          <p:spPr>
            <a:xfrm>
              <a:off x="7094861" y="-39928"/>
              <a:ext cx="810345" cy="1380766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7922CC65-1707-92F9-B1BE-26DAE41A0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288" b="96926" l="10000" r="90000">
                          <a14:foregroundMark x1="35614" y1="58495" x2="35614" y2="58495"/>
                          <a14:foregroundMark x1="36273" y1="52670" x2="36273" y2="52670"/>
                          <a14:foregroundMark x1="37886" y1="48867" x2="37886" y2="48867"/>
                          <a14:foregroundMark x1="40318" y1="45995" x2="40318" y2="45995"/>
                          <a14:foregroundMark x1="38295" y1="90939" x2="38295" y2="90939"/>
                          <a14:foregroundMark x1="36909" y1="93892" x2="36909" y2="93892"/>
                          <a14:foregroundMark x1="37386" y1="97006" x2="37386" y2="97006"/>
                          <a14:foregroundMark x1="57659" y1="47451" x2="57659" y2="47451"/>
                          <a14:foregroundMark x1="57727" y1="45550" x2="57727" y2="45550"/>
                          <a14:foregroundMark x1="50023" y1="8010" x2="50023" y2="8010"/>
                          <a14:foregroundMark x1="50205" y1="4288" x2="50205" y2="4288"/>
                          <a14:foregroundMark x1="49682" y1="18608" x2="53591" y2="20429"/>
                          <a14:foregroundMark x1="53591" y1="20429" x2="52955" y2="33050"/>
                          <a14:foregroundMark x1="60818" y1="47896" x2="63750" y2="47654"/>
                          <a14:foregroundMark x1="36818" y1="88066" x2="39455" y2="93204"/>
                          <a14:foregroundMark x1="39455" y1="93204" x2="40705" y2="86489"/>
                          <a14:foregroundMark x1="40705" y1="86489" x2="40705" y2="86489"/>
                          <a14:foregroundMark x1="34250" y1="58859" x2="38682" y2="47047"/>
                          <a14:foregroundMark x1="38682" y1="47047" x2="40773" y2="45429"/>
                          <a14:foregroundMark x1="41455" y1="45631" x2="44614" y2="41222"/>
                          <a14:foregroundMark x1="45523" y1="33819" x2="44932" y2="25769"/>
                          <a14:foregroundMark x1="44932" y1="25769" x2="48795" y2="20024"/>
                          <a14:foregroundMark x1="48795" y1="20024" x2="49045" y2="19984"/>
                          <a14:foregroundMark x1="44591" y1="21157" x2="44636" y2="28722"/>
                          <a14:foregroundMark x1="44636" y1="28722" x2="44909" y2="29814"/>
                          <a14:foregroundMark x1="43886" y1="20833" x2="44250" y2="24595"/>
                          <a14:foregroundMark x1="43750" y1="20833" x2="44114" y2="24838"/>
                          <a14:foregroundMark x1="43682" y1="21278" x2="43750" y2="23018"/>
                          <a14:foregroundMark x1="43659" y1="22896" x2="43909" y2="25000"/>
                          <a14:foregroundMark x1="43682" y1="21521" x2="43818" y2="20712"/>
                          <a14:foregroundMark x1="52477" y1="25405" x2="52273" y2="33576"/>
                          <a14:foregroundMark x1="38727" y1="80663" x2="38795" y2="83940"/>
                          <a14:foregroundMark x1="55136" y1="51254" x2="55318" y2="53115"/>
                          <a14:foregroundMark x1="55295" y1="55663" x2="55023" y2="57160"/>
                          <a14:foregroundMark x1="54705" y1="57362" x2="54364" y2="59223"/>
                          <a14:foregroundMark x1="50818" y1="42880" x2="54591" y2="44013"/>
                          <a14:foregroundMark x1="53091" y1="44134" x2="55000" y2="44579"/>
                          <a14:foregroundMark x1="53409" y1="44377" x2="55136" y2="45591"/>
                          <a14:foregroundMark x1="48932" y1="49595" x2="49068" y2="48827"/>
                          <a14:foregroundMark x1="49364" y1="47937" x2="49636" y2="46723"/>
                          <a14:foregroundMark x1="50091" y1="54207" x2="50705" y2="52710"/>
                          <a14:foregroundMark x1="42705" y1="42799" x2="43250" y2="42152"/>
                          <a14:foregroundMark x1="42750" y1="42193" x2="43045" y2="42071"/>
                          <a14:foregroundMark x1="42545" y1="43406" x2="42545" y2="43123"/>
                          <a14:foregroundMark x1="42636" y1="42638" x2="42636" y2="42961"/>
                          <a14:foregroundMark x1="42841" y1="43163" x2="42591" y2="43042"/>
                          <a14:foregroundMark x1="42205" y1="44620" x2="42897" y2="41845"/>
                          <a14:foregroundMark x1="42610" y1="42348" x2="42545" y2="43608"/>
                          <a14:foregroundMark x1="40568" y1="45672" x2="41477" y2="45267"/>
                          <a14:foregroundMark x1="63682" y1="47937" x2="64841" y2="49070"/>
                          <a14:foregroundMark x1="54023" y1="17799" x2="56364" y2="18568"/>
                          <a14:foregroundMark x1="50470" y1="44697" x2="50045" y2="46561"/>
                          <a14:foregroundMark x1="50659" y1="52791" x2="51409" y2="50809"/>
                          <a14:foregroundMark x1="51455" y1="50890" x2="51977" y2="49555"/>
                          <a14:foregroundMark x1="52114" y1="49838" x2="52386" y2="48989"/>
                          <a14:foregroundMark x1="50932" y1="10518" x2="50932" y2="10518"/>
                          <a14:foregroundMark x1="50864" y1="9749" x2="50864" y2="9749"/>
                          <a14:backgroundMark x1="25318" y1="60316" x2="25318" y2="60316"/>
                          <a14:backgroundMark x1="47409" y1="89887" x2="47409" y2="89887"/>
                          <a14:backgroundMark x1="46886" y1="94175" x2="46886" y2="94175"/>
                          <a14:backgroundMark x1="21045" y1="60194" x2="21045" y2="60194"/>
                          <a14:backgroundMark x1="50409" y1="25769" x2="50409" y2="25769"/>
                          <a14:backgroundMark x1="50295" y1="33374" x2="50227" y2="24434"/>
                          <a14:backgroundMark x1="50227" y1="24434" x2="50432" y2="33172"/>
                          <a14:backgroundMark x1="20205" y1="66262" x2="20227" y2="65939"/>
                          <a14:backgroundMark x1="25500" y1="72613" x2="25500" y2="72613"/>
                          <a14:backgroundMark x1="30477" y1="71238" x2="30659" y2="76294"/>
                          <a14:backgroundMark x1="56045" y1="4531" x2="56114" y2="10599"/>
                          <a14:backgroundMark x1="26909" y1="54571" x2="26364" y2="70186"/>
                          <a14:backgroundMark x1="57795" y1="20024" x2="56614" y2="34911"/>
                          <a14:backgroundMark x1="56614" y1="34911" x2="59273" y2="41828"/>
                          <a14:backgroundMark x1="63884" y1="47268" x2="67023" y2="50971"/>
                          <a14:backgroundMark x1="59273" y1="41828" x2="63506" y2="46822"/>
                          <a14:backgroundMark x1="67023" y1="50971" x2="69023" y2="70793"/>
                          <a14:backgroundMark x1="69023" y1="70793" x2="68727" y2="74595"/>
                          <a14:backgroundMark x1="30068" y1="72249" x2="10818" y2="72371"/>
                          <a14:backgroundMark x1="10818" y1="72371" x2="7705" y2="71481"/>
                          <a14:backgroundMark x1="39659" y1="95955" x2="41727" y2="90008"/>
                          <a14:backgroundMark x1="41727" y1="90008" x2="47091" y2="87662"/>
                          <a14:backgroundMark x1="47091" y1="87662" x2="62341" y2="93406"/>
                          <a14:backgroundMark x1="41864" y1="84951" x2="46932" y2="83617"/>
                          <a14:backgroundMark x1="46932" y1="83617" x2="51795" y2="85154"/>
                          <a14:backgroundMark x1="51795" y1="85154" x2="54864" y2="89684"/>
                          <a14:backgroundMark x1="54864" y1="89684" x2="54864" y2="89806"/>
                          <a14:backgroundMark x1="43955" y1="40817" x2="44727" y2="32565"/>
                          <a14:backgroundMark x1="43685" y1="21278" x2="43409" y2="18285"/>
                          <a14:backgroundMark x1="44727" y1="32565" x2="44501" y2="30117"/>
                          <a14:backgroundMark x1="43409" y1="18285" x2="46591" y2="15332"/>
                          <a14:backgroundMark x1="49045" y1="24879" x2="50568" y2="31675"/>
                          <a14:backgroundMark x1="50568" y1="31675" x2="49364" y2="25081"/>
                          <a14:backgroundMark x1="49364" y1="25081" x2="49932" y2="25040"/>
                          <a14:backgroundMark x1="51182" y1="56270" x2="54205" y2="51173"/>
                          <a14:backgroundMark x1="54205" y1="51173" x2="54773" y2="54328"/>
                          <a14:backgroundMark x1="60386" y1="34021" x2="68227" y2="19660"/>
                          <a14:backgroundMark x1="68227" y1="19660" x2="72477" y2="5704"/>
                          <a14:backgroundMark x1="59114" y1="42557" x2="61705" y2="46521"/>
                          <a14:backgroundMark x1="51045" y1="10356" x2="52659" y2="16424"/>
                          <a14:backgroundMark x1="48636" y1="16586" x2="49273" y2="16707"/>
                          <a14:backgroundMark x1="44909" y1="35558" x2="44364" y2="40534"/>
                          <a14:backgroundMark x1="45023" y1="36165" x2="44932" y2="40008"/>
                          <a14:backgroundMark x1="44818" y1="40251" x2="44682" y2="40453"/>
                          <a14:backgroundMark x1="45273" y1="36327" x2="45295" y2="35801"/>
                          <a14:backgroundMark x1="50864" y1="24960" x2="51000" y2="28074"/>
                          <a14:backgroundMark x1="50136" y1="23584" x2="50818" y2="23503"/>
                          <a14:backgroundMark x1="34409" y1="54976" x2="33068" y2="62581"/>
                          <a14:backgroundMark x1="33068" y1="62581" x2="32955" y2="69377"/>
                          <a14:backgroundMark x1="53477" y1="85720" x2="54500" y2="88026"/>
                          <a14:backgroundMark x1="54000" y1="84911" x2="54273" y2="85841"/>
                          <a14:backgroundMark x1="41682" y1="83010" x2="46114" y2="83131"/>
                          <a14:backgroundMark x1="46114" y1="83131" x2="46205" y2="83091"/>
                          <a14:backgroundMark x1="47318" y1="45267" x2="47432" y2="45995"/>
                          <a14:backgroundMark x1="48614" y1="44539" x2="48500" y2="47735"/>
                          <a14:backgroundMark x1="52977" y1="46157" x2="54000" y2="47492"/>
                          <a14:backgroundMark x1="51841" y1="45146" x2="52568" y2="46036"/>
                          <a14:backgroundMark x1="54068" y1="54288" x2="52500" y2="56472"/>
                          <a14:backgroundMark x1="48932" y1="52387" x2="49500" y2="52913"/>
                          <a14:backgroundMark x1="50864" y1="48584" x2="50500" y2="50647"/>
                          <a14:backgroundMark x1="49341" y1="43932" x2="49273" y2="45024"/>
                          <a14:backgroundMark x1="50977" y1="29248" x2="50955" y2="30178"/>
                          <a14:backgroundMark x1="51386" y1="26173" x2="51432" y2="27549"/>
                          <a14:backgroundMark x1="51023" y1="22856" x2="51182" y2="23018"/>
                          <a14:backgroundMark x1="51409" y1="22937" x2="51409" y2="23422"/>
                          <a14:backgroundMark x1="50500" y1="33576" x2="50341" y2="36286"/>
                          <a14:backgroundMark x1="50432" y1="36448" x2="50386" y2="36934"/>
                          <a14:backgroundMark x1="40909" y1="44782" x2="42477" y2="42031"/>
                          <a14:backgroundMark x1="60227" y1="45591" x2="60841" y2="46278"/>
                          <a14:backgroundMark x1="60205" y1="46197" x2="60545" y2="46238"/>
                          <a14:backgroundMark x1="60273" y1="47128" x2="60523" y2="46521"/>
                          <a14:backgroundMark x1="48364" y1="48948" x2="48227" y2="48989"/>
                          <a14:backgroundMark x1="48227" y1="48989" x2="49023" y2="45955"/>
                          <a14:backgroundMark x1="48977" y1="47532" x2="49614" y2="44660"/>
                          <a14:backgroundMark x1="49591" y1="43811" x2="49682" y2="44903"/>
                          <a14:backgroundMark x1="49727" y1="44053" x2="49636" y2="45267"/>
                          <a14:backgroundMark x1="49932" y1="43851" x2="49841" y2="45024"/>
                          <a14:backgroundMark x1="49841" y1="43770" x2="50136" y2="43689"/>
                          <a14:backgroundMark x1="48886" y1="54207" x2="49341" y2="54167"/>
                          <a14:backgroundMark x1="61182" y1="93002" x2="63932" y2="89968"/>
                          <a14:backgroundMark x1="68136" y1="69134" x2="68114" y2="69579"/>
                          <a14:backgroundMark x1="51103" y1="47490" x2="51103" y2="474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27" r="31481"/>
            <a:stretch/>
          </p:blipFill>
          <p:spPr>
            <a:xfrm>
              <a:off x="10020256" y="-10128"/>
              <a:ext cx="846461" cy="1321165"/>
            </a:xfrm>
            <a:prstGeom prst="rect">
              <a:avLst/>
            </a:prstGeom>
          </p:spPr>
        </p:pic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6241D03-9344-4EC8-536D-E0113EA3D769}"/>
                </a:ext>
              </a:extLst>
            </p:cNvPr>
            <p:cNvSpPr txBox="1"/>
            <p:nvPr/>
          </p:nvSpPr>
          <p:spPr>
            <a:xfrm>
              <a:off x="10842679" y="76285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solidFill>
                    <a:srgbClr val="FF0000"/>
                  </a:solidFill>
                </a:rPr>
                <a:t>操作対象</a:t>
              </a:r>
              <a:endParaRPr kumimoji="1" lang="ja-JP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0384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27B319D4-9A33-5789-EB31-EA0B1E8C067B}"/>
              </a:ext>
            </a:extLst>
          </p:cNvPr>
          <p:cNvGrpSpPr/>
          <p:nvPr/>
        </p:nvGrpSpPr>
        <p:grpSpPr>
          <a:xfrm>
            <a:off x="1215858" y="80524"/>
            <a:ext cx="7005218" cy="6589305"/>
            <a:chOff x="1215858" y="80524"/>
            <a:chExt cx="7005218" cy="6589305"/>
          </a:xfrm>
        </p:grpSpPr>
        <p:sp>
          <p:nvSpPr>
            <p:cNvPr id="27" name="楕円 26">
              <a:extLst>
                <a:ext uri="{FF2B5EF4-FFF2-40B4-BE49-F238E27FC236}">
                  <a16:creationId xmlns:a16="http://schemas.microsoft.com/office/drawing/2014/main" id="{F118C808-1E0C-F9BB-3A25-7E97365BAE39}"/>
                </a:ext>
              </a:extLst>
            </p:cNvPr>
            <p:cNvSpPr/>
            <p:nvPr/>
          </p:nvSpPr>
          <p:spPr>
            <a:xfrm rot="2033058">
              <a:off x="1419486" y="4323149"/>
              <a:ext cx="844572" cy="474829"/>
            </a:xfrm>
            <a:prstGeom prst="ellipse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楕円 24">
              <a:extLst>
                <a:ext uri="{FF2B5EF4-FFF2-40B4-BE49-F238E27FC236}">
                  <a16:creationId xmlns:a16="http://schemas.microsoft.com/office/drawing/2014/main" id="{17B445AB-47D7-4A75-06C4-3EE75316D35B}"/>
                </a:ext>
              </a:extLst>
            </p:cNvPr>
            <p:cNvSpPr/>
            <p:nvPr/>
          </p:nvSpPr>
          <p:spPr>
            <a:xfrm>
              <a:off x="1443690" y="5600736"/>
              <a:ext cx="948576" cy="474829"/>
            </a:xfrm>
            <a:prstGeom prst="ellipse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楕円 20">
              <a:extLst>
                <a:ext uri="{FF2B5EF4-FFF2-40B4-BE49-F238E27FC236}">
                  <a16:creationId xmlns:a16="http://schemas.microsoft.com/office/drawing/2014/main" id="{8000D7F7-5D6B-84E0-406E-FC6555972D7B}"/>
                </a:ext>
              </a:extLst>
            </p:cNvPr>
            <p:cNvSpPr/>
            <p:nvPr/>
          </p:nvSpPr>
          <p:spPr>
            <a:xfrm>
              <a:off x="1644673" y="4946220"/>
              <a:ext cx="510806" cy="4412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83495F42-A8F6-61B8-A0C2-0BEFFEA8FB44}"/>
                </a:ext>
              </a:extLst>
            </p:cNvPr>
            <p:cNvSpPr/>
            <p:nvPr/>
          </p:nvSpPr>
          <p:spPr>
            <a:xfrm>
              <a:off x="1531961" y="3569998"/>
              <a:ext cx="510806" cy="4412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05AD3D33-8256-96F0-D8E6-AF84E6D6C9F8}"/>
                </a:ext>
              </a:extLst>
            </p:cNvPr>
            <p:cNvSpPr txBox="1"/>
            <p:nvPr/>
          </p:nvSpPr>
          <p:spPr>
            <a:xfrm>
              <a:off x="2315981" y="3569998"/>
              <a:ext cx="183123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b="1" dirty="0">
                  <a:solidFill>
                    <a:schemeClr val="accent4"/>
                  </a:solidFill>
                  <a:ea typeface="Meiryo UI" panose="020B0604030504040204" pitchFamily="50" charset="-128"/>
                </a:rPr>
                <a:t>全天周</a:t>
              </a:r>
              <a:endParaRPr kumimoji="1" lang="en-US" altLang="ja-JP" b="1" dirty="0">
                <a:solidFill>
                  <a:schemeClr val="accent4"/>
                </a:solidFill>
                <a:ea typeface="Meiryo UI" panose="020B0604030504040204" pitchFamily="50" charset="-128"/>
              </a:endParaRPr>
            </a:p>
            <a:p>
              <a:pPr algn="ctr"/>
              <a:r>
                <a:rPr lang="ja-JP" altLang="en-US" b="1" dirty="0">
                  <a:solidFill>
                    <a:schemeClr val="accent4"/>
                  </a:solidFill>
                  <a:ea typeface="Meiryo UI" panose="020B0604030504040204" pitchFamily="50" charset="-128"/>
                </a:rPr>
                <a:t>両</a:t>
              </a:r>
              <a:r>
                <a:rPr kumimoji="1" lang="ja-JP" altLang="en-US" b="1" dirty="0">
                  <a:solidFill>
                    <a:schemeClr val="accent4"/>
                  </a:solidFill>
                  <a:ea typeface="Meiryo UI" panose="020B0604030504040204" pitchFamily="50" charset="-128"/>
                </a:rPr>
                <a:t>眼映像</a:t>
              </a:r>
              <a:endParaRPr kumimoji="1" lang="en-US" altLang="ja-JP" b="1" dirty="0">
                <a:solidFill>
                  <a:schemeClr val="accent4"/>
                </a:solidFill>
                <a:ea typeface="Meiryo UI" panose="020B0604030504040204" pitchFamily="50" charset="-128"/>
              </a:endParaRPr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942A9176-AE6D-E4A3-0879-F7CC7F10B022}"/>
                </a:ext>
              </a:extLst>
            </p:cNvPr>
            <p:cNvSpPr/>
            <p:nvPr/>
          </p:nvSpPr>
          <p:spPr>
            <a:xfrm>
              <a:off x="3943028" y="1025174"/>
              <a:ext cx="870823" cy="52753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SFU Server</a:t>
              </a:r>
            </a:p>
          </p:txBody>
        </p:sp>
        <p:pic>
          <p:nvPicPr>
            <p:cNvPr id="71" name="図 70" descr="家具, テーブル, チェアー, コンピュータ が含まれている画像&#10;&#10;自動的に生成された説明">
              <a:extLst>
                <a:ext uri="{FF2B5EF4-FFF2-40B4-BE49-F238E27FC236}">
                  <a16:creationId xmlns:a16="http://schemas.microsoft.com/office/drawing/2014/main" id="{A3120B9C-4D57-EFBC-E60E-7523AB8A2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82" b="97821" l="8050" r="91837">
                          <a14:foregroundMark x1="70454" y1="10026" x2="80385" y2="6881"/>
                          <a14:foregroundMark x1="80385" y1="6881" x2="89342" y2="11353"/>
                          <a14:foregroundMark x1="89342" y1="11353" x2="88889" y2="13532"/>
                          <a14:foregroundMark x1="72044" y1="5454" x2="78114" y2="3605"/>
                          <a14:foregroundMark x1="82063" y1="3978" x2="83447" y2="4702"/>
                          <a14:foregroundMark x1="92404" y1="5505" x2="92095" y2="20701"/>
                          <a14:foregroundMark x1="47506" y1="34174" x2="47506" y2="34174"/>
                          <a14:foregroundMark x1="47506" y1="34748" x2="47506" y2="34748"/>
                          <a14:foregroundMark x1="47506" y1="34862" x2="47506" y2="34862"/>
                          <a14:foregroundMark x1="47166" y1="34633" x2="47166" y2="34633"/>
                          <a14:foregroundMark x1="47052" y1="34748" x2="47052" y2="34748"/>
                          <a14:foregroundMark x1="47392" y1="33945" x2="47279" y2="34862"/>
                          <a14:foregroundMark x1="47506" y1="33601" x2="47392" y2="34289"/>
                          <a14:foregroundMark x1="47279" y1="34748" x2="47732" y2="35321"/>
                          <a14:foregroundMark x1="50227" y1="46904" x2="50227" y2="46904"/>
                          <a14:foregroundMark x1="20068" y1="65138" x2="20068" y2="65138"/>
                          <a14:foregroundMark x1="27778" y1="63876" x2="27778" y2="63876"/>
                          <a14:foregroundMark x1="28005" y1="62729" x2="28005" y2="62729"/>
                          <a14:foregroundMark x1="8617" y1="67775" x2="8617" y2="67775"/>
                          <a14:foregroundMark x1="8050" y1="67661" x2="8050" y2="67661"/>
                          <a14:foregroundMark x1="26871" y1="91055" x2="26871" y2="91055"/>
                          <a14:foregroundMark x1="33333" y1="77408" x2="33333" y2="77408"/>
                          <a14:foregroundMark x1="22131" y1="93530" x2="27778" y2="97936"/>
                          <a14:foregroundMark x1="36453" y1="96148" x2="46145" y2="94151"/>
                          <a14:foregroundMark x1="27778" y1="97936" x2="30458" y2="97384"/>
                          <a14:foregroundMark x1="46145" y1="94151" x2="53175" y2="89564"/>
                          <a14:foregroundMark x1="22676" y1="96789" x2="30303" y2="97657"/>
                          <a14:foregroundMark x1="50113" y1="42775" x2="50113" y2="42775"/>
                          <a14:foregroundMark x1="51020" y1="39220" x2="51093" y2="48319"/>
                          <a14:foregroundMark x1="52608" y1="43349" x2="51701" y2="52523"/>
                          <a14:foregroundMark x1="51701" y1="52294" x2="51927" y2="52523"/>
                          <a14:foregroundMark x1="79252" y1="36927" x2="77098" y2="62959"/>
                          <a14:foregroundMark x1="75057" y1="63417" x2="74717" y2="67775"/>
                          <a14:foregroundMark x1="71655" y1="64450" x2="71429" y2="66743"/>
                          <a14:foregroundMark x1="73016" y1="73968" x2="73016" y2="73968"/>
                          <a14:foregroundMark x1="75170" y1="75459" x2="75170" y2="75459"/>
                          <a14:foregroundMark x1="71429" y1="80619" x2="71429" y2="80619"/>
                          <a14:foregroundMark x1="73416" y1="81597" x2="75510" y2="79243"/>
                          <a14:foregroundMark x1="71429" y1="83830" x2="73362" y2="81657"/>
                          <a14:foregroundMark x1="76871" y1="76376" x2="77891" y2="75000"/>
                          <a14:foregroundMark x1="78458" y1="74083" x2="76417" y2="79702"/>
                          <a14:foregroundMark x1="76190" y1="79817" x2="75432" y2="80583"/>
                          <a14:foregroundMark x1="70748" y1="78670" x2="70975" y2="75459"/>
                          <a14:foregroundMark x1="70295" y1="76376" x2="69955" y2="79587"/>
                          <a14:foregroundMark x1="69615" y1="75573" x2="75397" y2="73509"/>
                          <a14:foregroundMark x1="71315" y1="75344" x2="69728" y2="75115"/>
                          <a14:foregroundMark x1="69728" y1="75344" x2="79025" y2="73509"/>
                          <a14:foregroundMark x1="75737" y1="74656" x2="69728" y2="75344"/>
                          <a14:foregroundMark x1="69728" y1="75229" x2="69274" y2="75688"/>
                          <a14:foregroundMark x1="68821" y1="68807" x2="68934" y2="66743"/>
                          <a14:foregroundMark x1="69048" y1="66055" x2="69161" y2="66284"/>
                          <a14:foregroundMark x1="69161" y1="66628" x2="69048" y2="67775"/>
                          <a14:foregroundMark x1="68934" y1="44151" x2="69161" y2="45413"/>
                          <a14:foregroundMark x1="69274" y1="44151" x2="69274" y2="44839"/>
                          <a14:foregroundMark x1="69274" y1="43807" x2="69274" y2="44839"/>
                          <a14:foregroundMark x1="53175" y1="64450" x2="53175" y2="64450"/>
                          <a14:foregroundMark x1="53855" y1="64679" x2="58277" y2="68005"/>
                          <a14:foregroundMark x1="58503" y1="69037" x2="59751" y2="71674"/>
                          <a14:foregroundMark x1="61224" y1="66743" x2="61905" y2="65940"/>
                          <a14:foregroundMark x1="61905" y1="65826" x2="61905" y2="65826"/>
                          <a14:foregroundMark x1="59637" y1="70757" x2="59410" y2="73739"/>
                          <a14:foregroundMark x1="57483" y1="71330" x2="57710" y2="68234"/>
                          <a14:backgroundMark x1="67914" y1="5275" x2="67914" y2="5275"/>
                          <a14:backgroundMark x1="71429" y1="1835" x2="63265" y2="5505"/>
                          <a14:backgroundMark x1="63265" y1="5505" x2="62812" y2="5963"/>
                          <a14:backgroundMark x1="71202" y1="2867" x2="64399" y2="9862"/>
                          <a14:backgroundMark x1="64399" y1="9862" x2="64399" y2="9862"/>
                          <a14:backgroundMark x1="70975" y1="4014" x2="65533" y2="12271"/>
                          <a14:backgroundMark x1="68707" y1="7913" x2="66100" y2="14335"/>
                          <a14:backgroundMark x1="65193" y1="17431" x2="66440" y2="11812"/>
                          <a14:backgroundMark x1="46185" y1="33381" x2="54082" y2="26491"/>
                          <a14:backgroundMark x1="45275" y1="34174" x2="45504" y2="33974"/>
                          <a14:backgroundMark x1="54082" y1="26491" x2="54195" y2="26147"/>
                          <a14:backgroundMark x1="53968" y1="29358" x2="63039" y2="27752"/>
                          <a14:backgroundMark x1="47426" y1="35530" x2="48413" y2="42431"/>
                          <a14:backgroundMark x1="47052" y1="32913" x2="47142" y2="33540"/>
                          <a14:backgroundMark x1="48361" y1="42775" x2="48186" y2="43922"/>
                          <a14:backgroundMark x1="48413" y1="42431" x2="48361" y2="42775"/>
                          <a14:backgroundMark x1="47506" y1="48280" x2="47506" y2="48280"/>
                          <a14:backgroundMark x1="46712" y1="53096" x2="46712" y2="53096"/>
                          <a14:backgroundMark x1="47732" y1="48280" x2="46599" y2="51261"/>
                          <a14:backgroundMark x1="47392" y1="54472" x2="45578" y2="58028"/>
                          <a14:backgroundMark x1="41043" y1="61009" x2="31746" y2="62385"/>
                          <a14:backgroundMark x1="31746" y1="62385" x2="25397" y2="59289"/>
                          <a14:backgroundMark x1="18594" y1="59060" x2="23243" y2="62729"/>
                          <a14:backgroundMark x1="7596" y1="66170" x2="10431" y2="64794"/>
                          <a14:backgroundMark x1="7483" y1="69725" x2="19501" y2="91055"/>
                          <a14:backgroundMark x1="29365" y1="99312" x2="61565" y2="93578"/>
                          <a14:backgroundMark x1="62358" y1="39908" x2="63946" y2="48394"/>
                          <a14:backgroundMark x1="53255" y1="53423" x2="52608" y2="60665"/>
                          <a14:backgroundMark x1="54422" y1="40367" x2="54263" y2="42143"/>
                          <a14:backgroundMark x1="52608" y1="60665" x2="54875" y2="63417"/>
                          <a14:backgroundMark x1="78806" y1="73900" x2="79138" y2="73853"/>
                          <a14:backgroundMark x1="79138" y1="73853" x2="80045" y2="74197"/>
                          <a14:backgroundMark x1="57649" y1="69422" x2="57368" y2="68861"/>
                          <a14:backgroundMark x1="52953" y1="52649" x2="52834" y2="53555"/>
                          <a14:backgroundMark x1="54649" y1="39794" x2="54160" y2="43505"/>
                          <a14:backgroundMark x1="70295" y1="37271" x2="76336" y2="42929"/>
                          <a14:backgroundMark x1="76279" y1="43624" x2="74830" y2="50115"/>
                          <a14:backgroundMark x1="76304" y1="38532" x2="75964" y2="42890"/>
                          <a14:backgroundMark x1="73583" y1="37271" x2="76833" y2="36931"/>
                          <a14:backgroundMark x1="69935" y1="45272" x2="69728" y2="47248"/>
                          <a14:backgroundMark x1="70522" y1="39679" x2="70089" y2="43807"/>
                          <a14:backgroundMark x1="69841" y1="46101" x2="69501" y2="49312"/>
                          <a14:backgroundMark x1="69841" y1="51606" x2="69274" y2="57569"/>
                          <a14:backgroundMark x1="74603" y1="51147" x2="73923" y2="58028"/>
                          <a14:backgroundMark x1="69161" y1="58945" x2="68707" y2="64220"/>
                          <a14:backgroundMark x1="83107" y1="39908" x2="81179" y2="63073"/>
                          <a14:backgroundMark x1="80726" y1="2867" x2="80726" y2="2867"/>
                          <a14:backgroundMark x1="80726" y1="3440" x2="80726" y2="3440"/>
                          <a14:backgroundMark x1="80159" y1="3326" x2="80159" y2="3326"/>
                          <a14:backgroundMark x1="78458" y1="3096" x2="81519" y2="3440"/>
                          <a14:backgroundMark x1="81519" y1="3670" x2="82200" y2="3784"/>
                          <a14:backgroundMark x1="85828" y1="2523" x2="85828" y2="2523"/>
                          <a14:backgroundMark x1="95805" y1="24541" x2="93197" y2="36927"/>
                          <a14:backgroundMark x1="93197" y1="36927" x2="92630" y2="37959"/>
                          <a14:backgroundMark x1="95011" y1="27638" x2="92063" y2="38647"/>
                          <a14:backgroundMark x1="96372" y1="25573" x2="91497" y2="38303"/>
                          <a14:backgroundMark x1="94104" y1="26491" x2="91383" y2="37271"/>
                          <a14:backgroundMark x1="91497" y1="32110" x2="93991" y2="22706"/>
                          <a14:backgroundMark x1="93991" y1="22706" x2="94785" y2="21445"/>
                          <a14:backgroundMark x1="94558" y1="20872" x2="91043" y2="32913"/>
                          <a14:backgroundMark x1="90930" y1="33028" x2="94558" y2="19037"/>
                          <a14:backgroundMark x1="94104" y1="20872" x2="94104" y2="20872"/>
                          <a14:backgroundMark x1="92630" y1="22821" x2="92063" y2="28440"/>
                          <a14:backgroundMark x1="92063" y1="27179" x2="90136" y2="33028"/>
                          <a14:backgroundMark x1="91043" y1="29128" x2="93197" y2="21789"/>
                          <a14:backgroundMark x1="92744" y1="25115" x2="92744" y2="25229"/>
                          <a14:backgroundMark x1="92857" y1="22936" x2="94104" y2="17890"/>
                          <a14:backgroundMark x1="92063" y1="25229" x2="94444" y2="16514"/>
                          <a14:backgroundMark x1="94444" y1="16514" x2="94558" y2="16284"/>
                          <a14:backgroundMark x1="19274" y1="91514" x2="20635" y2="98394"/>
                          <a14:backgroundMark x1="55102" y1="93922" x2="65079" y2="91972"/>
                          <a14:backgroundMark x1="60771" y1="92431" x2="68707" y2="89220"/>
                          <a14:backgroundMark x1="68707" y1="89220" x2="70295" y2="87729"/>
                          <a14:backgroundMark x1="63832" y1="90711" x2="70975" y2="85092"/>
                          <a14:backgroundMark x1="67574" y1="88073" x2="73469" y2="84518"/>
                          <a14:backgroundMark x1="70068" y1="86353" x2="76531" y2="83257"/>
                          <a14:backgroundMark x1="72222" y1="85780" x2="78912" y2="82339"/>
                          <a14:backgroundMark x1="71202" y1="86009" x2="76417" y2="82339"/>
                          <a14:backgroundMark x1="72336" y1="83830" x2="76757" y2="81537"/>
                          <a14:backgroundMark x1="63379" y1="50459" x2="62698" y2="52982"/>
                          <a14:backgroundMark x1="53855" y1="48280" x2="54195" y2="50917"/>
                          <a14:backgroundMark x1="62812" y1="54014" x2="62812" y2="54817"/>
                          <a14:backgroundMark x1="62585" y1="57110" x2="62585" y2="58142"/>
                          <a14:backgroundMark x1="62585" y1="62844" x2="62358" y2="637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4106" y="5381476"/>
              <a:ext cx="1003090" cy="991716"/>
            </a:xfrm>
            <a:prstGeom prst="rect">
              <a:avLst/>
            </a:prstGeom>
          </p:spPr>
        </p:pic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0A755732-45CC-9C95-8EC2-3A32E9BB38D2}"/>
                </a:ext>
              </a:extLst>
            </p:cNvPr>
            <p:cNvSpPr txBox="1"/>
            <p:nvPr/>
          </p:nvSpPr>
          <p:spPr>
            <a:xfrm>
              <a:off x="2669463" y="5522325"/>
              <a:ext cx="1116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accent1"/>
                  </a:solidFill>
                </a:rPr>
                <a:t>移動情報</a:t>
              </a:r>
              <a:endParaRPr kumimoji="1" lang="en-US" altLang="ja-JP" b="1" dirty="0">
                <a:solidFill>
                  <a:schemeClr val="accent1"/>
                </a:solidFill>
              </a:endParaRPr>
            </a:p>
          </p:txBody>
        </p:sp>
        <p:sp>
          <p:nvSpPr>
            <p:cNvPr id="134" name="四角形: 角を丸くする 133">
              <a:extLst>
                <a:ext uri="{FF2B5EF4-FFF2-40B4-BE49-F238E27FC236}">
                  <a16:creationId xmlns:a16="http://schemas.microsoft.com/office/drawing/2014/main" id="{84DCCC47-4D4D-DBFA-5726-94A248758845}"/>
                </a:ext>
              </a:extLst>
            </p:cNvPr>
            <p:cNvSpPr/>
            <p:nvPr/>
          </p:nvSpPr>
          <p:spPr>
            <a:xfrm>
              <a:off x="5200720" y="3928918"/>
              <a:ext cx="368177" cy="21546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137" name="四角形: 角を丸くする 136">
              <a:extLst>
                <a:ext uri="{FF2B5EF4-FFF2-40B4-BE49-F238E27FC236}">
                  <a16:creationId xmlns:a16="http://schemas.microsoft.com/office/drawing/2014/main" id="{C3CBC3C3-0CDE-9039-9753-91C760334AB6}"/>
                </a:ext>
              </a:extLst>
            </p:cNvPr>
            <p:cNvSpPr/>
            <p:nvPr/>
          </p:nvSpPr>
          <p:spPr>
            <a:xfrm>
              <a:off x="5801524" y="2585949"/>
              <a:ext cx="368177" cy="21546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197" name="四角形: 角を丸くする 196">
              <a:extLst>
                <a:ext uri="{FF2B5EF4-FFF2-40B4-BE49-F238E27FC236}">
                  <a16:creationId xmlns:a16="http://schemas.microsoft.com/office/drawing/2014/main" id="{885D5081-3F3B-3E07-8874-9D08B6D2A9B2}"/>
                </a:ext>
              </a:extLst>
            </p:cNvPr>
            <p:cNvSpPr/>
            <p:nvPr/>
          </p:nvSpPr>
          <p:spPr>
            <a:xfrm>
              <a:off x="6978982" y="2387475"/>
              <a:ext cx="368177" cy="431776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 dirty="0"/>
            </a:p>
          </p:txBody>
        </p:sp>
        <p:sp>
          <p:nvSpPr>
            <p:cNvPr id="198" name="四角形: 角を丸くする 197">
              <a:extLst>
                <a:ext uri="{FF2B5EF4-FFF2-40B4-BE49-F238E27FC236}">
                  <a16:creationId xmlns:a16="http://schemas.microsoft.com/office/drawing/2014/main" id="{50E4F117-BA46-181F-BF58-E44C4F967218}"/>
                </a:ext>
              </a:extLst>
            </p:cNvPr>
            <p:cNvSpPr/>
            <p:nvPr/>
          </p:nvSpPr>
          <p:spPr>
            <a:xfrm>
              <a:off x="6134815" y="3919504"/>
              <a:ext cx="368177" cy="21546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270" name="正方形/長方形 269">
              <a:extLst>
                <a:ext uri="{FF2B5EF4-FFF2-40B4-BE49-F238E27FC236}">
                  <a16:creationId xmlns:a16="http://schemas.microsoft.com/office/drawing/2014/main" id="{84543275-524C-B35C-4D14-F59746A7C192}"/>
                </a:ext>
              </a:extLst>
            </p:cNvPr>
            <p:cNvSpPr/>
            <p:nvPr/>
          </p:nvSpPr>
          <p:spPr>
            <a:xfrm>
              <a:off x="1531961" y="6088457"/>
              <a:ext cx="331241" cy="30330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8" name="正方形/長方形 427">
              <a:extLst>
                <a:ext uri="{FF2B5EF4-FFF2-40B4-BE49-F238E27FC236}">
                  <a16:creationId xmlns:a16="http://schemas.microsoft.com/office/drawing/2014/main" id="{5EC8F6D7-6377-5D1F-0ED8-FD228DA993E9}"/>
                </a:ext>
              </a:extLst>
            </p:cNvPr>
            <p:cNvSpPr/>
            <p:nvPr/>
          </p:nvSpPr>
          <p:spPr>
            <a:xfrm>
              <a:off x="4896488" y="3918340"/>
              <a:ext cx="399195" cy="20604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F7F1EBD4-EC61-9BB4-5691-517BB1CD98E1}"/>
                </a:ext>
              </a:extLst>
            </p:cNvPr>
            <p:cNvGrpSpPr/>
            <p:nvPr/>
          </p:nvGrpSpPr>
          <p:grpSpPr>
            <a:xfrm rot="21402080">
              <a:off x="1526960" y="5009424"/>
              <a:ext cx="813910" cy="1020725"/>
              <a:chOff x="6382536" y="4959972"/>
              <a:chExt cx="615466" cy="1028937"/>
            </a:xfrm>
          </p:grpSpPr>
          <p:pic>
            <p:nvPicPr>
              <p:cNvPr id="82" name="図 81">
                <a:extLst>
                  <a:ext uri="{FF2B5EF4-FFF2-40B4-BE49-F238E27FC236}">
                    <a16:creationId xmlns:a16="http://schemas.microsoft.com/office/drawing/2014/main" id="{52A82A79-AF38-41CD-6B57-2317883D57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288" b="96926" l="10000" r="90000">
                            <a14:foregroundMark x1="35614" y1="58495" x2="35614" y2="58495"/>
                            <a14:foregroundMark x1="36273" y1="52670" x2="36273" y2="52670"/>
                            <a14:foregroundMark x1="37886" y1="48867" x2="37886" y2="48867"/>
                            <a14:foregroundMark x1="40318" y1="45995" x2="40318" y2="45995"/>
                            <a14:foregroundMark x1="38295" y1="90939" x2="38295" y2="90939"/>
                            <a14:foregroundMark x1="36909" y1="93892" x2="36909" y2="93892"/>
                            <a14:foregroundMark x1="37386" y1="97006" x2="37386" y2="97006"/>
                            <a14:foregroundMark x1="57659" y1="47451" x2="57659" y2="47451"/>
                            <a14:foregroundMark x1="57727" y1="45550" x2="57727" y2="45550"/>
                            <a14:foregroundMark x1="50023" y1="8010" x2="50023" y2="8010"/>
                            <a14:foregroundMark x1="50205" y1="4288" x2="50205" y2="4288"/>
                            <a14:foregroundMark x1="49682" y1="18608" x2="53591" y2="20429"/>
                            <a14:foregroundMark x1="53591" y1="20429" x2="52955" y2="33050"/>
                            <a14:foregroundMark x1="60818" y1="47896" x2="63750" y2="47654"/>
                            <a14:foregroundMark x1="36818" y1="88066" x2="39455" y2="93204"/>
                            <a14:foregroundMark x1="39455" y1="93204" x2="40705" y2="86489"/>
                            <a14:foregroundMark x1="40705" y1="86489" x2="40705" y2="86489"/>
                            <a14:foregroundMark x1="34250" y1="58859" x2="38682" y2="47047"/>
                            <a14:foregroundMark x1="38682" y1="47047" x2="40773" y2="45429"/>
                            <a14:foregroundMark x1="41455" y1="45631" x2="44614" y2="41222"/>
                            <a14:foregroundMark x1="45523" y1="33819" x2="44932" y2="25769"/>
                            <a14:foregroundMark x1="44932" y1="25769" x2="48795" y2="20024"/>
                            <a14:foregroundMark x1="48795" y1="20024" x2="49045" y2="19984"/>
                            <a14:foregroundMark x1="44591" y1="21157" x2="44636" y2="28722"/>
                            <a14:foregroundMark x1="44636" y1="28722" x2="44909" y2="29814"/>
                            <a14:foregroundMark x1="43886" y1="20833" x2="44250" y2="24595"/>
                            <a14:foregroundMark x1="43750" y1="20833" x2="44114" y2="24838"/>
                            <a14:foregroundMark x1="43682" y1="21278" x2="43750" y2="23018"/>
                            <a14:foregroundMark x1="43659" y1="22896" x2="43909" y2="25000"/>
                            <a14:foregroundMark x1="43682" y1="21521" x2="43818" y2="20712"/>
                            <a14:foregroundMark x1="52477" y1="25405" x2="52273" y2="33576"/>
                            <a14:foregroundMark x1="38727" y1="80663" x2="38795" y2="83940"/>
                            <a14:foregroundMark x1="55136" y1="51254" x2="55318" y2="53115"/>
                            <a14:foregroundMark x1="55295" y1="55663" x2="55023" y2="57160"/>
                            <a14:foregroundMark x1="54705" y1="57362" x2="54364" y2="59223"/>
                            <a14:foregroundMark x1="50818" y1="42880" x2="54591" y2="44013"/>
                            <a14:foregroundMark x1="53091" y1="44134" x2="55000" y2="44579"/>
                            <a14:foregroundMark x1="53409" y1="44377" x2="55136" y2="45591"/>
                            <a14:foregroundMark x1="48932" y1="49595" x2="49068" y2="48827"/>
                            <a14:foregroundMark x1="49364" y1="47937" x2="49636" y2="46723"/>
                            <a14:foregroundMark x1="50091" y1="54207" x2="50705" y2="52710"/>
                            <a14:foregroundMark x1="42705" y1="42799" x2="43250" y2="42152"/>
                            <a14:foregroundMark x1="42750" y1="42193" x2="43045" y2="42071"/>
                            <a14:foregroundMark x1="42545" y1="43406" x2="42545" y2="43123"/>
                            <a14:foregroundMark x1="42636" y1="42638" x2="42636" y2="42961"/>
                            <a14:foregroundMark x1="42841" y1="43163" x2="42591" y2="43042"/>
                            <a14:foregroundMark x1="42205" y1="44620" x2="42897" y2="41845"/>
                            <a14:foregroundMark x1="42610" y1="42348" x2="42545" y2="43608"/>
                            <a14:foregroundMark x1="40568" y1="45672" x2="41477" y2="45267"/>
                            <a14:foregroundMark x1="63682" y1="47937" x2="64841" y2="49070"/>
                            <a14:foregroundMark x1="54023" y1="17799" x2="56364" y2="18568"/>
                            <a14:foregroundMark x1="50470" y1="44697" x2="50045" y2="46561"/>
                            <a14:foregroundMark x1="50659" y1="52791" x2="51409" y2="50809"/>
                            <a14:foregroundMark x1="51455" y1="50890" x2="51977" y2="49555"/>
                            <a14:foregroundMark x1="52114" y1="49838" x2="52386" y2="48989"/>
                            <a14:foregroundMark x1="50932" y1="10518" x2="50932" y2="10518"/>
                            <a14:foregroundMark x1="50864" y1="9749" x2="50864" y2="9749"/>
                            <a14:backgroundMark x1="25318" y1="60316" x2="25318" y2="60316"/>
                            <a14:backgroundMark x1="47409" y1="89887" x2="47409" y2="89887"/>
                            <a14:backgroundMark x1="46886" y1="94175" x2="46886" y2="94175"/>
                            <a14:backgroundMark x1="21045" y1="60194" x2="21045" y2="60194"/>
                            <a14:backgroundMark x1="50409" y1="25769" x2="50409" y2="25769"/>
                            <a14:backgroundMark x1="50295" y1="33374" x2="50227" y2="24434"/>
                            <a14:backgroundMark x1="50227" y1="24434" x2="50432" y2="33172"/>
                            <a14:backgroundMark x1="20205" y1="66262" x2="20227" y2="65939"/>
                            <a14:backgroundMark x1="25500" y1="72613" x2="25500" y2="72613"/>
                            <a14:backgroundMark x1="30477" y1="71238" x2="30659" y2="76294"/>
                            <a14:backgroundMark x1="56045" y1="4531" x2="56114" y2="10599"/>
                            <a14:backgroundMark x1="26909" y1="54571" x2="26364" y2="70186"/>
                            <a14:backgroundMark x1="57795" y1="20024" x2="56614" y2="34911"/>
                            <a14:backgroundMark x1="56614" y1="34911" x2="59273" y2="41828"/>
                            <a14:backgroundMark x1="63884" y1="47268" x2="67023" y2="50971"/>
                            <a14:backgroundMark x1="59273" y1="41828" x2="63506" y2="46822"/>
                            <a14:backgroundMark x1="67023" y1="50971" x2="69023" y2="70793"/>
                            <a14:backgroundMark x1="69023" y1="70793" x2="68727" y2="74595"/>
                            <a14:backgroundMark x1="30068" y1="72249" x2="10818" y2="72371"/>
                            <a14:backgroundMark x1="10818" y1="72371" x2="7705" y2="71481"/>
                            <a14:backgroundMark x1="39659" y1="95955" x2="41727" y2="90008"/>
                            <a14:backgroundMark x1="41727" y1="90008" x2="47091" y2="87662"/>
                            <a14:backgroundMark x1="47091" y1="87662" x2="62341" y2="93406"/>
                            <a14:backgroundMark x1="41864" y1="84951" x2="46932" y2="83617"/>
                            <a14:backgroundMark x1="46932" y1="83617" x2="51795" y2="85154"/>
                            <a14:backgroundMark x1="51795" y1="85154" x2="54864" y2="89684"/>
                            <a14:backgroundMark x1="54864" y1="89684" x2="54864" y2="89806"/>
                            <a14:backgroundMark x1="43955" y1="40817" x2="44727" y2="32565"/>
                            <a14:backgroundMark x1="43685" y1="21278" x2="43409" y2="18285"/>
                            <a14:backgroundMark x1="44727" y1="32565" x2="44501" y2="30117"/>
                            <a14:backgroundMark x1="43409" y1="18285" x2="46591" y2="15332"/>
                            <a14:backgroundMark x1="49045" y1="24879" x2="50568" y2="31675"/>
                            <a14:backgroundMark x1="50568" y1="31675" x2="49364" y2="25081"/>
                            <a14:backgroundMark x1="49364" y1="25081" x2="49932" y2="25040"/>
                            <a14:backgroundMark x1="51182" y1="56270" x2="54205" y2="51173"/>
                            <a14:backgroundMark x1="54205" y1="51173" x2="54773" y2="54328"/>
                            <a14:backgroundMark x1="60386" y1="34021" x2="68227" y2="19660"/>
                            <a14:backgroundMark x1="68227" y1="19660" x2="72477" y2="5704"/>
                            <a14:backgroundMark x1="59114" y1="42557" x2="61705" y2="46521"/>
                            <a14:backgroundMark x1="51045" y1="10356" x2="52659" y2="16424"/>
                            <a14:backgroundMark x1="48636" y1="16586" x2="49273" y2="16707"/>
                            <a14:backgroundMark x1="44909" y1="35558" x2="44364" y2="40534"/>
                            <a14:backgroundMark x1="45023" y1="36165" x2="44932" y2="40008"/>
                            <a14:backgroundMark x1="44818" y1="40251" x2="44682" y2="40453"/>
                            <a14:backgroundMark x1="45273" y1="36327" x2="45295" y2="35801"/>
                            <a14:backgroundMark x1="50864" y1="24960" x2="51000" y2="28074"/>
                            <a14:backgroundMark x1="50136" y1="23584" x2="50818" y2="23503"/>
                            <a14:backgroundMark x1="34409" y1="54976" x2="33068" y2="62581"/>
                            <a14:backgroundMark x1="33068" y1="62581" x2="32955" y2="69377"/>
                            <a14:backgroundMark x1="53477" y1="85720" x2="54500" y2="88026"/>
                            <a14:backgroundMark x1="54000" y1="84911" x2="54273" y2="85841"/>
                            <a14:backgroundMark x1="41682" y1="83010" x2="46114" y2="83131"/>
                            <a14:backgroundMark x1="46114" y1="83131" x2="46205" y2="83091"/>
                            <a14:backgroundMark x1="47318" y1="45267" x2="47432" y2="45995"/>
                            <a14:backgroundMark x1="48614" y1="44539" x2="48500" y2="47735"/>
                            <a14:backgroundMark x1="52977" y1="46157" x2="54000" y2="47492"/>
                            <a14:backgroundMark x1="51841" y1="45146" x2="52568" y2="46036"/>
                            <a14:backgroundMark x1="54068" y1="54288" x2="52500" y2="56472"/>
                            <a14:backgroundMark x1="48932" y1="52387" x2="49500" y2="52913"/>
                            <a14:backgroundMark x1="50864" y1="48584" x2="50500" y2="50647"/>
                            <a14:backgroundMark x1="49341" y1="43932" x2="49273" y2="45024"/>
                            <a14:backgroundMark x1="50977" y1="29248" x2="50955" y2="30178"/>
                            <a14:backgroundMark x1="51386" y1="26173" x2="51432" y2="27549"/>
                            <a14:backgroundMark x1="51023" y1="22856" x2="51182" y2="23018"/>
                            <a14:backgroundMark x1="51409" y1="22937" x2="51409" y2="23422"/>
                            <a14:backgroundMark x1="50500" y1="33576" x2="50341" y2="36286"/>
                            <a14:backgroundMark x1="50432" y1="36448" x2="50386" y2="36934"/>
                            <a14:backgroundMark x1="40909" y1="44782" x2="42477" y2="42031"/>
                            <a14:backgroundMark x1="60227" y1="45591" x2="60841" y2="46278"/>
                            <a14:backgroundMark x1="60205" y1="46197" x2="60545" y2="46238"/>
                            <a14:backgroundMark x1="60273" y1="47128" x2="60523" y2="46521"/>
                            <a14:backgroundMark x1="48364" y1="48948" x2="48227" y2="48989"/>
                            <a14:backgroundMark x1="48227" y1="48989" x2="49023" y2="45955"/>
                            <a14:backgroundMark x1="48977" y1="47532" x2="49614" y2="44660"/>
                            <a14:backgroundMark x1="49591" y1="43811" x2="49682" y2="44903"/>
                            <a14:backgroundMark x1="49727" y1="44053" x2="49636" y2="45267"/>
                            <a14:backgroundMark x1="49932" y1="43851" x2="49841" y2="45024"/>
                            <a14:backgroundMark x1="49841" y1="43770" x2="50136" y2="43689"/>
                            <a14:backgroundMark x1="48886" y1="54207" x2="49341" y2="54167"/>
                            <a14:backgroundMark x1="61182" y1="93002" x2="63932" y2="89968"/>
                            <a14:backgroundMark x1="68136" y1="69134" x2="68114" y2="695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27" t="15837" r="31481"/>
              <a:stretch/>
            </p:blipFill>
            <p:spPr>
              <a:xfrm>
                <a:off x="6382536" y="5180419"/>
                <a:ext cx="615466" cy="808490"/>
              </a:xfrm>
              <a:prstGeom prst="rect">
                <a:avLst/>
              </a:prstGeom>
            </p:spPr>
          </p:pic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B90EC522-5A21-D498-794F-A882359D1C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288" b="96926" l="10000" r="90000">
                            <a14:foregroundMark x1="35614" y1="58495" x2="35614" y2="58495"/>
                            <a14:foregroundMark x1="36273" y1="52670" x2="36273" y2="52670"/>
                            <a14:foregroundMark x1="37886" y1="48867" x2="37886" y2="48867"/>
                            <a14:foregroundMark x1="40318" y1="45995" x2="40318" y2="45995"/>
                            <a14:foregroundMark x1="38295" y1="90939" x2="38295" y2="90939"/>
                            <a14:foregroundMark x1="36909" y1="93892" x2="36909" y2="93892"/>
                            <a14:foregroundMark x1="37386" y1="97006" x2="37386" y2="97006"/>
                            <a14:foregroundMark x1="57659" y1="47451" x2="57659" y2="47451"/>
                            <a14:foregroundMark x1="57727" y1="45550" x2="57727" y2="45550"/>
                            <a14:foregroundMark x1="50023" y1="8010" x2="50023" y2="8010"/>
                            <a14:foregroundMark x1="50205" y1="4288" x2="50205" y2="4288"/>
                            <a14:foregroundMark x1="49682" y1="18608" x2="53591" y2="20429"/>
                            <a14:foregroundMark x1="53591" y1="20429" x2="52955" y2="33050"/>
                            <a14:foregroundMark x1="60818" y1="47896" x2="63750" y2="47654"/>
                            <a14:foregroundMark x1="36818" y1="88066" x2="39455" y2="93204"/>
                            <a14:foregroundMark x1="39455" y1="93204" x2="40705" y2="86489"/>
                            <a14:foregroundMark x1="40705" y1="86489" x2="40705" y2="86489"/>
                            <a14:foregroundMark x1="34250" y1="58859" x2="38682" y2="47047"/>
                            <a14:foregroundMark x1="38682" y1="47047" x2="40773" y2="45429"/>
                            <a14:foregroundMark x1="41455" y1="45631" x2="44614" y2="41222"/>
                            <a14:foregroundMark x1="45523" y1="33819" x2="44932" y2="25769"/>
                            <a14:foregroundMark x1="44932" y1="25769" x2="48795" y2="20024"/>
                            <a14:foregroundMark x1="48795" y1="20024" x2="49045" y2="19984"/>
                            <a14:foregroundMark x1="44591" y1="21157" x2="44636" y2="28722"/>
                            <a14:foregroundMark x1="44636" y1="28722" x2="44909" y2="29814"/>
                            <a14:foregroundMark x1="43886" y1="20833" x2="44250" y2="24595"/>
                            <a14:foregroundMark x1="43750" y1="20833" x2="44114" y2="24838"/>
                            <a14:foregroundMark x1="43682" y1="21278" x2="43750" y2="23018"/>
                            <a14:foregroundMark x1="43659" y1="22896" x2="43909" y2="25000"/>
                            <a14:foregroundMark x1="43682" y1="21521" x2="43818" y2="20712"/>
                            <a14:foregroundMark x1="52477" y1="25405" x2="52273" y2="33576"/>
                            <a14:foregroundMark x1="38727" y1="80663" x2="38795" y2="83940"/>
                            <a14:foregroundMark x1="55136" y1="51254" x2="55318" y2="53115"/>
                            <a14:foregroundMark x1="55295" y1="55663" x2="55023" y2="57160"/>
                            <a14:foregroundMark x1="54705" y1="57362" x2="54364" y2="59223"/>
                            <a14:foregroundMark x1="50818" y1="42880" x2="54591" y2="44013"/>
                            <a14:foregroundMark x1="53091" y1="44134" x2="55000" y2="44579"/>
                            <a14:foregroundMark x1="53409" y1="44377" x2="55136" y2="45591"/>
                            <a14:foregroundMark x1="48932" y1="49595" x2="49068" y2="48827"/>
                            <a14:foregroundMark x1="49364" y1="47937" x2="49636" y2="46723"/>
                            <a14:foregroundMark x1="50091" y1="54207" x2="50705" y2="52710"/>
                            <a14:foregroundMark x1="42705" y1="42799" x2="43250" y2="42152"/>
                            <a14:foregroundMark x1="42750" y1="42193" x2="43045" y2="42071"/>
                            <a14:foregroundMark x1="42545" y1="43406" x2="42545" y2="43123"/>
                            <a14:foregroundMark x1="42636" y1="42638" x2="42636" y2="42961"/>
                            <a14:foregroundMark x1="42841" y1="43163" x2="42591" y2="43042"/>
                            <a14:foregroundMark x1="42205" y1="44620" x2="42897" y2="41845"/>
                            <a14:foregroundMark x1="42610" y1="42348" x2="42545" y2="43608"/>
                            <a14:foregroundMark x1="40568" y1="45672" x2="41477" y2="45267"/>
                            <a14:foregroundMark x1="63682" y1="47937" x2="64841" y2="49070"/>
                            <a14:foregroundMark x1="54023" y1="17799" x2="56364" y2="18568"/>
                            <a14:foregroundMark x1="50470" y1="44697" x2="50045" y2="46561"/>
                            <a14:foregroundMark x1="50659" y1="52791" x2="51409" y2="50809"/>
                            <a14:foregroundMark x1="51455" y1="50890" x2="51977" y2="49555"/>
                            <a14:foregroundMark x1="52114" y1="49838" x2="52386" y2="48989"/>
                            <a14:foregroundMark x1="50932" y1="10518" x2="50932" y2="10518"/>
                            <a14:foregroundMark x1="50864" y1="9749" x2="50864" y2="9749"/>
                            <a14:backgroundMark x1="25318" y1="60316" x2="25318" y2="60316"/>
                            <a14:backgroundMark x1="47409" y1="89887" x2="47409" y2="89887"/>
                            <a14:backgroundMark x1="46886" y1="94175" x2="46886" y2="94175"/>
                            <a14:backgroundMark x1="21045" y1="60194" x2="21045" y2="60194"/>
                            <a14:backgroundMark x1="50409" y1="25769" x2="50409" y2="25769"/>
                            <a14:backgroundMark x1="50295" y1="33374" x2="50227" y2="24434"/>
                            <a14:backgroundMark x1="50227" y1="24434" x2="50432" y2="33172"/>
                            <a14:backgroundMark x1="20205" y1="66262" x2="20227" y2="65939"/>
                            <a14:backgroundMark x1="25500" y1="72613" x2="25500" y2="72613"/>
                            <a14:backgroundMark x1="30477" y1="71238" x2="30659" y2="76294"/>
                            <a14:backgroundMark x1="56045" y1="4531" x2="56114" y2="10599"/>
                            <a14:backgroundMark x1="26909" y1="54571" x2="26364" y2="70186"/>
                            <a14:backgroundMark x1="57795" y1="20024" x2="56614" y2="34911"/>
                            <a14:backgroundMark x1="56614" y1="34911" x2="59273" y2="41828"/>
                            <a14:backgroundMark x1="63884" y1="47268" x2="67023" y2="50971"/>
                            <a14:backgroundMark x1="59273" y1="41828" x2="63506" y2="46822"/>
                            <a14:backgroundMark x1="67023" y1="50971" x2="69023" y2="70793"/>
                            <a14:backgroundMark x1="69023" y1="70793" x2="68727" y2="74595"/>
                            <a14:backgroundMark x1="30068" y1="72249" x2="10818" y2="72371"/>
                            <a14:backgroundMark x1="10818" y1="72371" x2="7705" y2="71481"/>
                            <a14:backgroundMark x1="39659" y1="95955" x2="41727" y2="90008"/>
                            <a14:backgroundMark x1="41727" y1="90008" x2="47091" y2="87662"/>
                            <a14:backgroundMark x1="47091" y1="87662" x2="62341" y2="93406"/>
                            <a14:backgroundMark x1="41864" y1="84951" x2="46932" y2="83617"/>
                            <a14:backgroundMark x1="46932" y1="83617" x2="51795" y2="85154"/>
                            <a14:backgroundMark x1="51795" y1="85154" x2="54864" y2="89684"/>
                            <a14:backgroundMark x1="54864" y1="89684" x2="54864" y2="89806"/>
                            <a14:backgroundMark x1="43955" y1="40817" x2="44727" y2="32565"/>
                            <a14:backgroundMark x1="43685" y1="21278" x2="43409" y2="18285"/>
                            <a14:backgroundMark x1="44727" y1="32565" x2="44501" y2="30117"/>
                            <a14:backgroundMark x1="43409" y1="18285" x2="46591" y2="15332"/>
                            <a14:backgroundMark x1="49045" y1="24879" x2="50568" y2="31675"/>
                            <a14:backgroundMark x1="50568" y1="31675" x2="49364" y2="25081"/>
                            <a14:backgroundMark x1="49364" y1="25081" x2="49932" y2="25040"/>
                            <a14:backgroundMark x1="51182" y1="56270" x2="54205" y2="51173"/>
                            <a14:backgroundMark x1="54205" y1="51173" x2="54773" y2="54328"/>
                            <a14:backgroundMark x1="60386" y1="34021" x2="68227" y2="19660"/>
                            <a14:backgroundMark x1="68227" y1="19660" x2="72477" y2="5704"/>
                            <a14:backgroundMark x1="59114" y1="42557" x2="61705" y2="46521"/>
                            <a14:backgroundMark x1="51045" y1="10356" x2="52659" y2="16424"/>
                            <a14:backgroundMark x1="48636" y1="16586" x2="49273" y2="16707"/>
                            <a14:backgroundMark x1="44909" y1="35558" x2="44364" y2="40534"/>
                            <a14:backgroundMark x1="45023" y1="36165" x2="44932" y2="40008"/>
                            <a14:backgroundMark x1="44818" y1="40251" x2="44682" y2="40453"/>
                            <a14:backgroundMark x1="45273" y1="36327" x2="45295" y2="35801"/>
                            <a14:backgroundMark x1="50864" y1="24960" x2="51000" y2="28074"/>
                            <a14:backgroundMark x1="50136" y1="23584" x2="50818" y2="23503"/>
                            <a14:backgroundMark x1="34409" y1="54976" x2="33068" y2="62581"/>
                            <a14:backgroundMark x1="33068" y1="62581" x2="32955" y2="69377"/>
                            <a14:backgroundMark x1="53477" y1="85720" x2="54500" y2="88026"/>
                            <a14:backgroundMark x1="54000" y1="84911" x2="54273" y2="85841"/>
                            <a14:backgroundMark x1="41682" y1="83010" x2="46114" y2="83131"/>
                            <a14:backgroundMark x1="46114" y1="83131" x2="46205" y2="83091"/>
                            <a14:backgroundMark x1="47318" y1="45267" x2="47432" y2="45995"/>
                            <a14:backgroundMark x1="48614" y1="44539" x2="48500" y2="47735"/>
                            <a14:backgroundMark x1="52977" y1="46157" x2="54000" y2="47492"/>
                            <a14:backgroundMark x1="51841" y1="45146" x2="52568" y2="46036"/>
                            <a14:backgroundMark x1="54068" y1="54288" x2="52500" y2="56472"/>
                            <a14:backgroundMark x1="48932" y1="52387" x2="49500" y2="52913"/>
                            <a14:backgroundMark x1="50864" y1="48584" x2="50500" y2="50647"/>
                            <a14:backgroundMark x1="49341" y1="43932" x2="49273" y2="45024"/>
                            <a14:backgroundMark x1="50977" y1="29248" x2="50955" y2="30178"/>
                            <a14:backgroundMark x1="51386" y1="26173" x2="51432" y2="27549"/>
                            <a14:backgroundMark x1="51023" y1="22856" x2="51182" y2="23018"/>
                            <a14:backgroundMark x1="51409" y1="22937" x2="51409" y2="23422"/>
                            <a14:backgroundMark x1="50500" y1="33576" x2="50341" y2="36286"/>
                            <a14:backgroundMark x1="50432" y1="36448" x2="50386" y2="36934"/>
                            <a14:backgroundMark x1="40909" y1="44782" x2="42477" y2="42031"/>
                            <a14:backgroundMark x1="60227" y1="45591" x2="60841" y2="46278"/>
                            <a14:backgroundMark x1="60205" y1="46197" x2="60545" y2="46238"/>
                            <a14:backgroundMark x1="60273" y1="47128" x2="60523" y2="46521"/>
                            <a14:backgroundMark x1="48364" y1="48948" x2="48227" y2="48989"/>
                            <a14:backgroundMark x1="48227" y1="48989" x2="49023" y2="45955"/>
                            <a14:backgroundMark x1="48977" y1="47532" x2="49614" y2="44660"/>
                            <a14:backgroundMark x1="49591" y1="43811" x2="49682" y2="44903"/>
                            <a14:backgroundMark x1="49727" y1="44053" x2="49636" y2="45267"/>
                            <a14:backgroundMark x1="49932" y1="43851" x2="49841" y2="45024"/>
                            <a14:backgroundMark x1="49841" y1="43770" x2="50136" y2="43689"/>
                            <a14:backgroundMark x1="48886" y1="54207" x2="49341" y2="54167"/>
                            <a14:backgroundMark x1="61182" y1="93002" x2="63932" y2="89968"/>
                            <a14:backgroundMark x1="68136" y1="69134" x2="68114" y2="695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47" t="3173" r="48710" b="83022"/>
              <a:stretch/>
            </p:blipFill>
            <p:spPr>
              <a:xfrm>
                <a:off x="6677792" y="4959972"/>
                <a:ext cx="86286" cy="235251"/>
              </a:xfrm>
              <a:prstGeom prst="rect">
                <a:avLst/>
              </a:prstGeom>
            </p:spPr>
          </p:pic>
          <p:pic>
            <p:nvPicPr>
              <p:cNvPr id="22" name="図 21">
                <a:extLst>
                  <a:ext uri="{FF2B5EF4-FFF2-40B4-BE49-F238E27FC236}">
                    <a16:creationId xmlns:a16="http://schemas.microsoft.com/office/drawing/2014/main" id="{300B6D8C-8112-D4D3-FC9D-DB0BEAB878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288" b="96926" l="10000" r="90000">
                            <a14:foregroundMark x1="35614" y1="58495" x2="35614" y2="58495"/>
                            <a14:foregroundMark x1="36273" y1="52670" x2="36273" y2="52670"/>
                            <a14:foregroundMark x1="37886" y1="48867" x2="37886" y2="48867"/>
                            <a14:foregroundMark x1="40318" y1="45995" x2="40318" y2="45995"/>
                            <a14:foregroundMark x1="38295" y1="90939" x2="38295" y2="90939"/>
                            <a14:foregroundMark x1="36909" y1="93892" x2="36909" y2="93892"/>
                            <a14:foregroundMark x1="37386" y1="97006" x2="37386" y2="97006"/>
                            <a14:foregroundMark x1="57659" y1="47451" x2="57659" y2="47451"/>
                            <a14:foregroundMark x1="57727" y1="45550" x2="57727" y2="45550"/>
                            <a14:foregroundMark x1="50023" y1="8010" x2="50023" y2="8010"/>
                            <a14:foregroundMark x1="50205" y1="4288" x2="50205" y2="4288"/>
                            <a14:foregroundMark x1="49682" y1="18608" x2="53591" y2="20429"/>
                            <a14:foregroundMark x1="53591" y1="20429" x2="52955" y2="33050"/>
                            <a14:foregroundMark x1="60818" y1="47896" x2="63750" y2="47654"/>
                            <a14:foregroundMark x1="36818" y1="88066" x2="39455" y2="93204"/>
                            <a14:foregroundMark x1="39455" y1="93204" x2="40705" y2="86489"/>
                            <a14:foregroundMark x1="40705" y1="86489" x2="40705" y2="86489"/>
                            <a14:foregroundMark x1="34250" y1="58859" x2="38682" y2="47047"/>
                            <a14:foregroundMark x1="38682" y1="47047" x2="40773" y2="45429"/>
                            <a14:foregroundMark x1="41455" y1="45631" x2="44614" y2="41222"/>
                            <a14:foregroundMark x1="45523" y1="33819" x2="44932" y2="25769"/>
                            <a14:foregroundMark x1="44932" y1="25769" x2="48795" y2="20024"/>
                            <a14:foregroundMark x1="48795" y1="20024" x2="49045" y2="19984"/>
                            <a14:foregroundMark x1="44591" y1="21157" x2="44636" y2="28722"/>
                            <a14:foregroundMark x1="44636" y1="28722" x2="44909" y2="29814"/>
                            <a14:foregroundMark x1="43886" y1="20833" x2="44250" y2="24595"/>
                            <a14:foregroundMark x1="43750" y1="20833" x2="44114" y2="24838"/>
                            <a14:foregroundMark x1="43682" y1="21278" x2="43750" y2="23018"/>
                            <a14:foregroundMark x1="43659" y1="22896" x2="43909" y2="25000"/>
                            <a14:foregroundMark x1="43682" y1="21521" x2="43818" y2="20712"/>
                            <a14:foregroundMark x1="52477" y1="25405" x2="52273" y2="33576"/>
                            <a14:foregroundMark x1="38727" y1="80663" x2="38795" y2="83940"/>
                            <a14:foregroundMark x1="55136" y1="51254" x2="55318" y2="53115"/>
                            <a14:foregroundMark x1="55295" y1="55663" x2="55023" y2="57160"/>
                            <a14:foregroundMark x1="54705" y1="57362" x2="54364" y2="59223"/>
                            <a14:foregroundMark x1="50818" y1="42880" x2="54591" y2="44013"/>
                            <a14:foregroundMark x1="53091" y1="44134" x2="55000" y2="44579"/>
                            <a14:foregroundMark x1="53409" y1="44377" x2="55136" y2="45591"/>
                            <a14:foregroundMark x1="48932" y1="49595" x2="49068" y2="48827"/>
                            <a14:foregroundMark x1="49364" y1="47937" x2="49636" y2="46723"/>
                            <a14:foregroundMark x1="50091" y1="54207" x2="50705" y2="52710"/>
                            <a14:foregroundMark x1="42705" y1="42799" x2="43250" y2="42152"/>
                            <a14:foregroundMark x1="42750" y1="42193" x2="43045" y2="42071"/>
                            <a14:foregroundMark x1="42545" y1="43406" x2="42545" y2="43123"/>
                            <a14:foregroundMark x1="42636" y1="42638" x2="42636" y2="42961"/>
                            <a14:foregroundMark x1="42841" y1="43163" x2="42591" y2="43042"/>
                            <a14:foregroundMark x1="42205" y1="44620" x2="42897" y2="41845"/>
                            <a14:foregroundMark x1="42610" y1="42348" x2="42545" y2="43608"/>
                            <a14:foregroundMark x1="40568" y1="45672" x2="41477" y2="45267"/>
                            <a14:foregroundMark x1="63682" y1="47937" x2="64841" y2="49070"/>
                            <a14:foregroundMark x1="54023" y1="17799" x2="56364" y2="18568"/>
                            <a14:foregroundMark x1="50470" y1="44697" x2="50045" y2="46561"/>
                            <a14:foregroundMark x1="50659" y1="52791" x2="51409" y2="50809"/>
                            <a14:foregroundMark x1="51455" y1="50890" x2="51977" y2="49555"/>
                            <a14:foregroundMark x1="52114" y1="49838" x2="52386" y2="48989"/>
                            <a14:foregroundMark x1="50932" y1="10518" x2="50932" y2="10518"/>
                            <a14:foregroundMark x1="50864" y1="9749" x2="50864" y2="9749"/>
                            <a14:backgroundMark x1="25318" y1="60316" x2="25318" y2="60316"/>
                            <a14:backgroundMark x1="47409" y1="89887" x2="47409" y2="89887"/>
                            <a14:backgroundMark x1="46886" y1="94175" x2="46886" y2="94175"/>
                            <a14:backgroundMark x1="21045" y1="60194" x2="21045" y2="60194"/>
                            <a14:backgroundMark x1="50409" y1="25769" x2="50409" y2="25769"/>
                            <a14:backgroundMark x1="50295" y1="33374" x2="50227" y2="24434"/>
                            <a14:backgroundMark x1="50227" y1="24434" x2="50432" y2="33172"/>
                            <a14:backgroundMark x1="20205" y1="66262" x2="20227" y2="65939"/>
                            <a14:backgroundMark x1="25500" y1="72613" x2="25500" y2="72613"/>
                            <a14:backgroundMark x1="30477" y1="71238" x2="30659" y2="76294"/>
                            <a14:backgroundMark x1="56045" y1="4531" x2="56114" y2="10599"/>
                            <a14:backgroundMark x1="26909" y1="54571" x2="26364" y2="70186"/>
                            <a14:backgroundMark x1="57795" y1="20024" x2="56614" y2="34911"/>
                            <a14:backgroundMark x1="56614" y1="34911" x2="59273" y2="41828"/>
                            <a14:backgroundMark x1="63884" y1="47268" x2="67023" y2="50971"/>
                            <a14:backgroundMark x1="59273" y1="41828" x2="63506" y2="46822"/>
                            <a14:backgroundMark x1="67023" y1="50971" x2="69023" y2="70793"/>
                            <a14:backgroundMark x1="69023" y1="70793" x2="68727" y2="74595"/>
                            <a14:backgroundMark x1="30068" y1="72249" x2="10818" y2="72371"/>
                            <a14:backgroundMark x1="10818" y1="72371" x2="7705" y2="71481"/>
                            <a14:backgroundMark x1="39659" y1="95955" x2="41727" y2="90008"/>
                            <a14:backgroundMark x1="41727" y1="90008" x2="47091" y2="87662"/>
                            <a14:backgroundMark x1="47091" y1="87662" x2="62341" y2="93406"/>
                            <a14:backgroundMark x1="41864" y1="84951" x2="46932" y2="83617"/>
                            <a14:backgroundMark x1="46932" y1="83617" x2="51795" y2="85154"/>
                            <a14:backgroundMark x1="51795" y1="85154" x2="54864" y2="89684"/>
                            <a14:backgroundMark x1="54864" y1="89684" x2="54864" y2="89806"/>
                            <a14:backgroundMark x1="43955" y1="40817" x2="44727" y2="32565"/>
                            <a14:backgroundMark x1="43685" y1="21278" x2="43409" y2="18285"/>
                            <a14:backgroundMark x1="44727" y1="32565" x2="44501" y2="30117"/>
                            <a14:backgroundMark x1="43409" y1="18285" x2="46591" y2="15332"/>
                            <a14:backgroundMark x1="49045" y1="24879" x2="50568" y2="31675"/>
                            <a14:backgroundMark x1="50568" y1="31675" x2="49364" y2="25081"/>
                            <a14:backgroundMark x1="49364" y1="25081" x2="49932" y2="25040"/>
                            <a14:backgroundMark x1="51182" y1="56270" x2="54205" y2="51173"/>
                            <a14:backgroundMark x1="54205" y1="51173" x2="54773" y2="54328"/>
                            <a14:backgroundMark x1="60386" y1="34021" x2="68227" y2="19660"/>
                            <a14:backgroundMark x1="68227" y1="19660" x2="72477" y2="5704"/>
                            <a14:backgroundMark x1="59114" y1="42557" x2="61705" y2="46521"/>
                            <a14:backgroundMark x1="51045" y1="10356" x2="52659" y2="16424"/>
                            <a14:backgroundMark x1="48636" y1="16586" x2="49273" y2="16707"/>
                            <a14:backgroundMark x1="44909" y1="35558" x2="44364" y2="40534"/>
                            <a14:backgroundMark x1="45023" y1="36165" x2="44932" y2="40008"/>
                            <a14:backgroundMark x1="44818" y1="40251" x2="44682" y2="40453"/>
                            <a14:backgroundMark x1="45273" y1="36327" x2="45295" y2="35801"/>
                            <a14:backgroundMark x1="50864" y1="24960" x2="51000" y2="28074"/>
                            <a14:backgroundMark x1="50136" y1="23584" x2="50818" y2="23503"/>
                            <a14:backgroundMark x1="34409" y1="54976" x2="33068" y2="62581"/>
                            <a14:backgroundMark x1="33068" y1="62581" x2="32955" y2="69377"/>
                            <a14:backgroundMark x1="53477" y1="85720" x2="54500" y2="88026"/>
                            <a14:backgroundMark x1="54000" y1="84911" x2="54273" y2="85841"/>
                            <a14:backgroundMark x1="41682" y1="83010" x2="46114" y2="83131"/>
                            <a14:backgroundMark x1="46114" y1="83131" x2="46205" y2="83091"/>
                            <a14:backgroundMark x1="47318" y1="45267" x2="47432" y2="45995"/>
                            <a14:backgroundMark x1="48614" y1="44539" x2="48500" y2="47735"/>
                            <a14:backgroundMark x1="52977" y1="46157" x2="54000" y2="47492"/>
                            <a14:backgroundMark x1="51841" y1="45146" x2="52568" y2="46036"/>
                            <a14:backgroundMark x1="54068" y1="54288" x2="52500" y2="56472"/>
                            <a14:backgroundMark x1="48932" y1="52387" x2="49500" y2="52913"/>
                            <a14:backgroundMark x1="50864" y1="48584" x2="50500" y2="50647"/>
                            <a14:backgroundMark x1="49341" y1="43932" x2="49273" y2="45024"/>
                            <a14:backgroundMark x1="50977" y1="29248" x2="50955" y2="30178"/>
                            <a14:backgroundMark x1="51386" y1="26173" x2="51432" y2="27549"/>
                            <a14:backgroundMark x1="51023" y1="22856" x2="51182" y2="23018"/>
                            <a14:backgroundMark x1="51409" y1="22937" x2="51409" y2="23422"/>
                            <a14:backgroundMark x1="50500" y1="33576" x2="50341" y2="36286"/>
                            <a14:backgroundMark x1="50432" y1="36448" x2="50386" y2="36934"/>
                            <a14:backgroundMark x1="40909" y1="44782" x2="42477" y2="42031"/>
                            <a14:backgroundMark x1="60227" y1="45591" x2="60841" y2="46278"/>
                            <a14:backgroundMark x1="60205" y1="46197" x2="60545" y2="46238"/>
                            <a14:backgroundMark x1="60273" y1="47128" x2="60523" y2="46521"/>
                            <a14:backgroundMark x1="48364" y1="48948" x2="48227" y2="48989"/>
                            <a14:backgroundMark x1="48227" y1="48989" x2="49023" y2="45955"/>
                            <a14:backgroundMark x1="48977" y1="47532" x2="49614" y2="44660"/>
                            <a14:backgroundMark x1="49591" y1="43811" x2="49682" y2="44903"/>
                            <a14:backgroundMark x1="49727" y1="44053" x2="49636" y2="45267"/>
                            <a14:backgroundMark x1="49932" y1="43851" x2="49841" y2="45024"/>
                            <a14:backgroundMark x1="49841" y1="43770" x2="50136" y2="43689"/>
                            <a14:backgroundMark x1="48886" y1="54207" x2="49341" y2="54167"/>
                            <a14:backgroundMark x1="61182" y1="93002" x2="63932" y2="89968"/>
                            <a14:backgroundMark x1="68136" y1="69134" x2="68114" y2="695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47" t="3173" r="48710" b="83022"/>
              <a:stretch/>
            </p:blipFill>
            <p:spPr>
              <a:xfrm>
                <a:off x="6583491" y="4963203"/>
                <a:ext cx="86287" cy="235254"/>
              </a:xfrm>
              <a:prstGeom prst="rect">
                <a:avLst/>
              </a:prstGeom>
            </p:spPr>
          </p:pic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AA35FB51-707E-F16F-0C47-268DEA5DC225}"/>
                </a:ext>
              </a:extLst>
            </p:cNvPr>
            <p:cNvGrpSpPr/>
            <p:nvPr/>
          </p:nvGrpSpPr>
          <p:grpSpPr>
            <a:xfrm>
              <a:off x="6040059" y="1366300"/>
              <a:ext cx="778170" cy="674228"/>
              <a:chOff x="5462678" y="465585"/>
              <a:chExt cx="1398677" cy="963237"/>
            </a:xfrm>
          </p:grpSpPr>
          <p:sp>
            <p:nvSpPr>
              <p:cNvPr id="15" name="楕円 14">
                <a:extLst>
                  <a:ext uri="{FF2B5EF4-FFF2-40B4-BE49-F238E27FC236}">
                    <a16:creationId xmlns:a16="http://schemas.microsoft.com/office/drawing/2014/main" id="{A94F7F2A-D96A-317B-9235-8D05C20FE2CE}"/>
                  </a:ext>
                </a:extLst>
              </p:cNvPr>
              <p:cNvSpPr/>
              <p:nvPr/>
            </p:nvSpPr>
            <p:spPr>
              <a:xfrm>
                <a:off x="5658201" y="465585"/>
                <a:ext cx="749318" cy="357426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4" name="図 13" descr="電子機器, モニター, 人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7022EEE2-9AD5-8A40-F7EE-C35A048A00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17" b="17361" l="21641" r="33047">
                            <a14:foregroundMark x1="24141" y1="3056" x2="27734" y2="1389"/>
                            <a14:foregroundMark x1="30312" y1="1528" x2="32422" y2="2639"/>
                            <a14:foregroundMark x1="32422" y1="2639" x2="32344" y2="4861"/>
                            <a14:foregroundMark x1="32344" y1="4861" x2="32109" y2="5139"/>
                            <a14:foregroundMark x1="23672" y1="7639" x2="25625" y2="13333"/>
                            <a14:foregroundMark x1="25625" y1="13333" x2="26641" y2="14306"/>
                            <a14:foregroundMark x1="27031" y1="13611" x2="30000" y2="11667"/>
                            <a14:foregroundMark x1="30000" y1="11667" x2="30000" y2="11667"/>
                            <a14:foregroundMark x1="24375" y1="14583" x2="25469" y2="15694"/>
                            <a14:foregroundMark x1="25469" y1="15694" x2="27031" y2="16528"/>
                            <a14:foregroundMark x1="22891" y1="5000" x2="22578" y2="14028"/>
                            <a14:foregroundMark x1="22734" y1="5278" x2="24453" y2="1667"/>
                            <a14:foregroundMark x1="25313" y1="1111" x2="28359" y2="417"/>
                            <a14:foregroundMark x1="32969" y1="3889" x2="33047" y2="5556"/>
                            <a14:foregroundMark x1="22344" y1="4444" x2="22109" y2="6667"/>
                            <a14:foregroundMark x1="22109" y1="3750" x2="21719" y2="7361"/>
                            <a14:foregroundMark x1="21875" y1="3750" x2="21641" y2="6806"/>
                            <a14:foregroundMark x1="31094" y1="972" x2="31953" y2="556"/>
                            <a14:foregroundMark x1="25000" y1="17083" x2="26953" y2="173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917" r="66308" b="86135"/>
              <a:stretch/>
            </p:blipFill>
            <p:spPr>
              <a:xfrm>
                <a:off x="5462678" y="574941"/>
                <a:ext cx="1398677" cy="853881"/>
              </a:xfrm>
              <a:prstGeom prst="rect">
                <a:avLst/>
              </a:prstGeom>
            </p:spPr>
          </p:pic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1D305B3C-4B13-809B-3E1F-578C57EB63FA}"/>
                </a:ext>
              </a:extLst>
            </p:cNvPr>
            <p:cNvGrpSpPr/>
            <p:nvPr/>
          </p:nvGrpSpPr>
          <p:grpSpPr>
            <a:xfrm>
              <a:off x="5941362" y="3939466"/>
              <a:ext cx="706033" cy="632386"/>
              <a:chOff x="5462678" y="465585"/>
              <a:chExt cx="1398677" cy="963237"/>
            </a:xfrm>
          </p:grpSpPr>
          <p:sp>
            <p:nvSpPr>
              <p:cNvPr id="19" name="楕円 18">
                <a:extLst>
                  <a:ext uri="{FF2B5EF4-FFF2-40B4-BE49-F238E27FC236}">
                    <a16:creationId xmlns:a16="http://schemas.microsoft.com/office/drawing/2014/main" id="{305A7F63-C2B0-C9CE-54C3-73287633E4E1}"/>
                  </a:ext>
                </a:extLst>
              </p:cNvPr>
              <p:cNvSpPr/>
              <p:nvPr/>
            </p:nvSpPr>
            <p:spPr>
              <a:xfrm>
                <a:off x="5658201" y="465585"/>
                <a:ext cx="749318" cy="357426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0" name="図 19" descr="電子機器, モニター, 人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E05FA0B3-9128-0891-6DD8-FA35564D29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17" b="17361" l="21641" r="33047">
                            <a14:foregroundMark x1="24141" y1="3056" x2="27734" y2="1389"/>
                            <a14:foregroundMark x1="30312" y1="1528" x2="32422" y2="2639"/>
                            <a14:foregroundMark x1="32422" y1="2639" x2="32344" y2="4861"/>
                            <a14:foregroundMark x1="32344" y1="4861" x2="32109" y2="5139"/>
                            <a14:foregroundMark x1="23672" y1="7639" x2="25625" y2="13333"/>
                            <a14:foregroundMark x1="25625" y1="13333" x2="26641" y2="14306"/>
                            <a14:foregroundMark x1="27031" y1="13611" x2="30000" y2="11667"/>
                            <a14:foregroundMark x1="30000" y1="11667" x2="30000" y2="11667"/>
                            <a14:foregroundMark x1="24375" y1="14583" x2="25469" y2="15694"/>
                            <a14:foregroundMark x1="25469" y1="15694" x2="27031" y2="16528"/>
                            <a14:foregroundMark x1="22891" y1="5000" x2="22578" y2="14028"/>
                            <a14:foregroundMark x1="22734" y1="5278" x2="24453" y2="1667"/>
                            <a14:foregroundMark x1="25313" y1="1111" x2="28359" y2="417"/>
                            <a14:foregroundMark x1="32969" y1="3889" x2="33047" y2="5556"/>
                            <a14:foregroundMark x1="22344" y1="4444" x2="22109" y2="6667"/>
                            <a14:foregroundMark x1="22109" y1="3750" x2="21719" y2="7361"/>
                            <a14:foregroundMark x1="21875" y1="3750" x2="21641" y2="6806"/>
                            <a14:foregroundMark x1="31094" y1="972" x2="31953" y2="556"/>
                            <a14:foregroundMark x1="25000" y1="17083" x2="26953" y2="173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917" r="66308" b="86135"/>
              <a:stretch/>
            </p:blipFill>
            <p:spPr>
              <a:xfrm>
                <a:off x="5462678" y="574941"/>
                <a:ext cx="1398677" cy="853881"/>
              </a:xfrm>
              <a:prstGeom prst="rect">
                <a:avLst/>
              </a:prstGeom>
            </p:spPr>
          </p:pic>
        </p:grpSp>
        <p:sp>
          <p:nvSpPr>
            <p:cNvPr id="26" name="四角形: 角を丸くする 25">
              <a:extLst>
                <a:ext uri="{FF2B5EF4-FFF2-40B4-BE49-F238E27FC236}">
                  <a16:creationId xmlns:a16="http://schemas.microsoft.com/office/drawing/2014/main" id="{3417CC92-0DF8-3D06-23A7-1FA137586A1E}"/>
                </a:ext>
              </a:extLst>
            </p:cNvPr>
            <p:cNvSpPr/>
            <p:nvPr/>
          </p:nvSpPr>
          <p:spPr>
            <a:xfrm>
              <a:off x="6255776" y="2585343"/>
              <a:ext cx="368177" cy="21546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29" name="四角形: 角を丸くする 28">
              <a:extLst>
                <a:ext uri="{FF2B5EF4-FFF2-40B4-BE49-F238E27FC236}">
                  <a16:creationId xmlns:a16="http://schemas.microsoft.com/office/drawing/2014/main" id="{5006AAFB-9230-10DB-4A12-B695816BAD45}"/>
                </a:ext>
              </a:extLst>
            </p:cNvPr>
            <p:cNvSpPr/>
            <p:nvPr/>
          </p:nvSpPr>
          <p:spPr>
            <a:xfrm>
              <a:off x="7279266" y="2511922"/>
              <a:ext cx="368177" cy="21546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37" name="図 36" descr="屋内, 人, 座る, 持つ が含まれている画像&#10;&#10;自動的に生成された説明">
              <a:extLst>
                <a:ext uri="{FF2B5EF4-FFF2-40B4-BE49-F238E27FC236}">
                  <a16:creationId xmlns:a16="http://schemas.microsoft.com/office/drawing/2014/main" id="{66996AEF-4EAF-DA88-79AE-3D8FB4BC1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828" b="92185" l="9804" r="94118">
                          <a14:foregroundMark x1="67843" y1="55981" x2="80784" y2="61404"/>
                          <a14:foregroundMark x1="45716" y1="17074" x2="45635" y2="17703"/>
                          <a14:foregroundMark x1="29020" y1="7177" x2="25098" y2="23445"/>
                          <a14:foregroundMark x1="47952" y1="17005" x2="47843" y2="17544"/>
                          <a14:foregroundMark x1="50588" y1="3987" x2="48553" y2="14036"/>
                          <a14:foregroundMark x1="12941" y1="65869" x2="11765" y2="69856"/>
                          <a14:foregroundMark x1="29020" y1="90750" x2="50196" y2="92344"/>
                          <a14:foregroundMark x1="52549" y1="21372" x2="52549" y2="27113"/>
                          <a14:foregroundMark x1="29804" y1="28230" x2="47451" y2="28230"/>
                          <a14:foregroundMark x1="23922" y1="18979" x2="22353" y2="24083"/>
                          <a14:foregroundMark x1="24314" y1="28389" x2="42353" y2="28230"/>
                          <a14:foregroundMark x1="29804" y1="27751" x2="53725" y2="27751"/>
                          <a14:foregroundMark x1="25490" y1="27751" x2="39216" y2="27751"/>
                          <a14:foregroundMark x1="83529" y1="64274" x2="94118" y2="66188"/>
                          <a14:foregroundMark x1="18431" y1="10367" x2="20784" y2="14354"/>
                          <a14:foregroundMark x1="16863" y1="13876" x2="19608" y2="15630"/>
                          <a14:foregroundMark x1="45882" y1="11802" x2="45490" y2="12919"/>
                          <a14:foregroundMark x1="45490" y1="12919" x2="46275" y2="15949"/>
                          <a14:foregroundMark x1="18039" y1="11483" x2="17647" y2="13397"/>
                          <a14:backgroundMark x1="39216" y1="4147" x2="40784" y2="9410"/>
                          <a14:backgroundMark x1="40592" y1="16192" x2="40784" y2="17225"/>
                          <a14:backgroundMark x1="39926" y1="12597" x2="40029" y2="13151"/>
                          <a14:backgroundMark x1="39216" y1="8772" x2="39712" y2="11446"/>
                          <a14:backgroundMark x1="39608" y1="17703" x2="39608" y2="223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40"/>
            <a:stretch/>
          </p:blipFill>
          <p:spPr>
            <a:xfrm>
              <a:off x="1517174" y="704913"/>
              <a:ext cx="737158" cy="2103515"/>
            </a:xfrm>
            <a:prstGeom prst="rect">
              <a:avLst/>
            </a:prstGeom>
          </p:spPr>
        </p:pic>
        <p:sp>
          <p:nvSpPr>
            <p:cNvPr id="469" name="四角形: 角を丸くする 468">
              <a:extLst>
                <a:ext uri="{FF2B5EF4-FFF2-40B4-BE49-F238E27FC236}">
                  <a16:creationId xmlns:a16="http://schemas.microsoft.com/office/drawing/2014/main" id="{FE6F9C5C-76B7-579B-B386-06A010F4FA5A}"/>
                </a:ext>
              </a:extLst>
            </p:cNvPr>
            <p:cNvSpPr/>
            <p:nvPr/>
          </p:nvSpPr>
          <p:spPr>
            <a:xfrm>
              <a:off x="3935620" y="1590696"/>
              <a:ext cx="850991" cy="341339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cxnSp>
          <p:nvCxnSpPr>
            <p:cNvPr id="495" name="コネクタ: カギ線 494">
              <a:extLst>
                <a:ext uri="{FF2B5EF4-FFF2-40B4-BE49-F238E27FC236}">
                  <a16:creationId xmlns:a16="http://schemas.microsoft.com/office/drawing/2014/main" id="{84E39001-E2FA-34E4-47F5-93DEDDB0DAE2}"/>
                </a:ext>
              </a:extLst>
            </p:cNvPr>
            <p:cNvCxnSpPr>
              <a:cxnSpLocks/>
              <a:stCxn id="469" idx="3"/>
              <a:endCxn id="501" idx="1"/>
            </p:cNvCxnSpPr>
            <p:nvPr/>
          </p:nvCxnSpPr>
          <p:spPr>
            <a:xfrm flipV="1">
              <a:off x="4786611" y="682763"/>
              <a:ext cx="1598289" cy="1078603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4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99" name="グループ化 498">
              <a:extLst>
                <a:ext uri="{FF2B5EF4-FFF2-40B4-BE49-F238E27FC236}">
                  <a16:creationId xmlns:a16="http://schemas.microsoft.com/office/drawing/2014/main" id="{2A914475-A9C2-225B-F212-4D5648D20B21}"/>
                </a:ext>
              </a:extLst>
            </p:cNvPr>
            <p:cNvGrpSpPr/>
            <p:nvPr/>
          </p:nvGrpSpPr>
          <p:grpSpPr>
            <a:xfrm>
              <a:off x="6384900" y="355599"/>
              <a:ext cx="710278" cy="587615"/>
              <a:chOff x="5462678" y="465585"/>
              <a:chExt cx="1398677" cy="963237"/>
            </a:xfrm>
          </p:grpSpPr>
          <p:sp>
            <p:nvSpPr>
              <p:cNvPr id="500" name="楕円 499">
                <a:extLst>
                  <a:ext uri="{FF2B5EF4-FFF2-40B4-BE49-F238E27FC236}">
                    <a16:creationId xmlns:a16="http://schemas.microsoft.com/office/drawing/2014/main" id="{C72F1C07-518D-CFB0-D854-22270558E8FC}"/>
                  </a:ext>
                </a:extLst>
              </p:cNvPr>
              <p:cNvSpPr/>
              <p:nvPr/>
            </p:nvSpPr>
            <p:spPr>
              <a:xfrm>
                <a:off x="5658201" y="465585"/>
                <a:ext cx="749318" cy="357426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501" name="図 500" descr="電子機器, モニター, 人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9065F0C3-244A-A025-2A94-E7C0060F07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17" b="17361" l="21641" r="33047">
                            <a14:foregroundMark x1="24141" y1="3056" x2="27734" y2="1389"/>
                            <a14:foregroundMark x1="30312" y1="1528" x2="32422" y2="2639"/>
                            <a14:foregroundMark x1="32422" y1="2639" x2="32344" y2="4861"/>
                            <a14:foregroundMark x1="32344" y1="4861" x2="32109" y2="5139"/>
                            <a14:foregroundMark x1="23672" y1="7639" x2="25625" y2="13333"/>
                            <a14:foregroundMark x1="25625" y1="13333" x2="26641" y2="14306"/>
                            <a14:foregroundMark x1="27031" y1="13611" x2="30000" y2="11667"/>
                            <a14:foregroundMark x1="30000" y1="11667" x2="30000" y2="11667"/>
                            <a14:foregroundMark x1="24375" y1="14583" x2="25469" y2="15694"/>
                            <a14:foregroundMark x1="25469" y1="15694" x2="27031" y2="16528"/>
                            <a14:foregroundMark x1="22891" y1="5000" x2="22578" y2="14028"/>
                            <a14:foregroundMark x1="22734" y1="5278" x2="24453" y2="1667"/>
                            <a14:foregroundMark x1="25313" y1="1111" x2="28359" y2="417"/>
                            <a14:foregroundMark x1="32969" y1="3889" x2="33047" y2="5556"/>
                            <a14:foregroundMark x1="22344" y1="4444" x2="22109" y2="6667"/>
                            <a14:foregroundMark x1="22109" y1="3750" x2="21719" y2="7361"/>
                            <a14:foregroundMark x1="21875" y1="3750" x2="21641" y2="6806"/>
                            <a14:foregroundMark x1="31094" y1="972" x2="31953" y2="556"/>
                            <a14:foregroundMark x1="25000" y1="17083" x2="26953" y2="173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917" r="66308" b="86135"/>
              <a:stretch/>
            </p:blipFill>
            <p:spPr>
              <a:xfrm>
                <a:off x="5462678" y="574941"/>
                <a:ext cx="1398677" cy="853881"/>
              </a:xfrm>
              <a:prstGeom prst="rect">
                <a:avLst/>
              </a:prstGeom>
            </p:spPr>
          </p:pic>
        </p:grpSp>
        <p:sp>
          <p:nvSpPr>
            <p:cNvPr id="55" name="四角形: 角を丸くする 54">
              <a:extLst>
                <a:ext uri="{FF2B5EF4-FFF2-40B4-BE49-F238E27FC236}">
                  <a16:creationId xmlns:a16="http://schemas.microsoft.com/office/drawing/2014/main" id="{777B91FB-5910-DE6F-2F9F-0E69228D3DF4}"/>
                </a:ext>
              </a:extLst>
            </p:cNvPr>
            <p:cNvSpPr/>
            <p:nvPr/>
          </p:nvSpPr>
          <p:spPr>
            <a:xfrm>
              <a:off x="3952219" y="5690715"/>
              <a:ext cx="849724" cy="401885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463" name="四角形: 角を丸くする 462">
              <a:extLst>
                <a:ext uri="{FF2B5EF4-FFF2-40B4-BE49-F238E27FC236}">
                  <a16:creationId xmlns:a16="http://schemas.microsoft.com/office/drawing/2014/main" id="{877B241D-0D2C-5B53-CE82-C28FDD66CB26}"/>
                </a:ext>
              </a:extLst>
            </p:cNvPr>
            <p:cNvSpPr/>
            <p:nvPr/>
          </p:nvSpPr>
          <p:spPr>
            <a:xfrm>
              <a:off x="3728720" y="2243900"/>
              <a:ext cx="850991" cy="341339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471" name="四角形: 角を丸くする 470">
              <a:extLst>
                <a:ext uri="{FF2B5EF4-FFF2-40B4-BE49-F238E27FC236}">
                  <a16:creationId xmlns:a16="http://schemas.microsoft.com/office/drawing/2014/main" id="{E577FE6B-ECDD-2962-BFCF-9D78E478BDCE}"/>
                </a:ext>
              </a:extLst>
            </p:cNvPr>
            <p:cNvSpPr/>
            <p:nvPr/>
          </p:nvSpPr>
          <p:spPr>
            <a:xfrm>
              <a:off x="3935897" y="4120887"/>
              <a:ext cx="850991" cy="341339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 dirty="0"/>
            </a:p>
          </p:txBody>
        </p:sp>
        <p:sp>
          <p:nvSpPr>
            <p:cNvPr id="479" name="テキスト ボックス 478">
              <a:extLst>
                <a:ext uri="{FF2B5EF4-FFF2-40B4-BE49-F238E27FC236}">
                  <a16:creationId xmlns:a16="http://schemas.microsoft.com/office/drawing/2014/main" id="{3D6B03F5-76BB-C986-75EE-CBE76C86CC45}"/>
                </a:ext>
              </a:extLst>
            </p:cNvPr>
            <p:cNvSpPr txBox="1"/>
            <p:nvPr/>
          </p:nvSpPr>
          <p:spPr>
            <a:xfrm>
              <a:off x="2543888" y="805570"/>
              <a:ext cx="164461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b="1" dirty="0">
                  <a:solidFill>
                    <a:schemeClr val="accent4"/>
                  </a:solidFill>
                  <a:ea typeface="Meiryo UI" panose="020B0604030504040204" pitchFamily="50" charset="-128"/>
                </a:rPr>
                <a:t>全天周</a:t>
              </a:r>
              <a:endParaRPr kumimoji="1" lang="en-US" altLang="ja-JP" b="1" dirty="0">
                <a:solidFill>
                  <a:schemeClr val="accent4"/>
                </a:solidFill>
                <a:ea typeface="Meiryo UI" panose="020B0604030504040204" pitchFamily="50" charset="-128"/>
              </a:endParaRPr>
            </a:p>
            <a:p>
              <a:pPr algn="ctr"/>
              <a:r>
                <a:rPr lang="ja-JP" altLang="en-US" b="1" dirty="0">
                  <a:solidFill>
                    <a:schemeClr val="accent4"/>
                  </a:solidFill>
                  <a:ea typeface="Meiryo UI" panose="020B0604030504040204" pitchFamily="50" charset="-128"/>
                </a:rPr>
                <a:t>両</a:t>
              </a:r>
              <a:r>
                <a:rPr kumimoji="1" lang="ja-JP" altLang="en-US" b="1" dirty="0">
                  <a:solidFill>
                    <a:schemeClr val="accent4"/>
                  </a:solidFill>
                  <a:ea typeface="Meiryo UI" panose="020B0604030504040204" pitchFamily="50" charset="-128"/>
                </a:rPr>
                <a:t>眼映像</a:t>
              </a:r>
              <a:endParaRPr kumimoji="1" lang="en-US" altLang="ja-JP" b="1" dirty="0">
                <a:solidFill>
                  <a:schemeClr val="accent4"/>
                </a:solidFill>
                <a:ea typeface="Meiryo UI" panose="020B0604030504040204" pitchFamily="50" charset="-128"/>
              </a:endParaRPr>
            </a:p>
          </p:txBody>
        </p:sp>
        <p:grpSp>
          <p:nvGrpSpPr>
            <p:cNvPr id="487" name="グループ化 486">
              <a:extLst>
                <a:ext uri="{FF2B5EF4-FFF2-40B4-BE49-F238E27FC236}">
                  <a16:creationId xmlns:a16="http://schemas.microsoft.com/office/drawing/2014/main" id="{58852C4D-0024-D05E-85E4-A4C32972493A}"/>
                </a:ext>
              </a:extLst>
            </p:cNvPr>
            <p:cNvGrpSpPr/>
            <p:nvPr/>
          </p:nvGrpSpPr>
          <p:grpSpPr>
            <a:xfrm>
              <a:off x="1419141" y="3605564"/>
              <a:ext cx="952838" cy="1238121"/>
              <a:chOff x="-1062237" y="841839"/>
              <a:chExt cx="2069294" cy="3525920"/>
            </a:xfrm>
          </p:grpSpPr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6B36B447-A913-30A5-D41E-1B4FC5225E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48047" y1="22900" x2="47917" y2="27100"/>
                            <a14:foregroundMark x1="49219" y1="31543" x2="50716" y2="31543"/>
                            <a14:foregroundMark x1="38994" y1="52605" x2="39714" y2="53955"/>
                            <a14:foregroundMark x1="39193" y1="52637" x2="40039" y2="54736"/>
                            <a14:foregroundMark x1="40169" y1="55420" x2="39800" y2="54313"/>
                            <a14:foregroundMark x1="40560" y1="55469" x2="39937" y2="54280"/>
                            <a14:foregroundMark x1="43945" y1="56592" x2="46484" y2="60742"/>
                            <a14:foregroundMark x1="47721" y1="66260" x2="47721" y2="65039"/>
                            <a14:foregroundMark x1="61523" y1="63867" x2="61458" y2="61377"/>
                            <a14:foregroundMark x1="60883" y1="63751" x2="61719" y2="63721"/>
                            <a14:foregroundMark x1="60634" y1="64069" x2="61784" y2="63379"/>
                            <a14:foregroundMark x1="61784" y1="63330" x2="61784" y2="64111"/>
                            <a14:foregroundMark x1="61719" y1="62207" x2="61979" y2="63818"/>
                            <a14:foregroundMark x1="61914" y1="63965" x2="61914" y2="63965"/>
                            <a14:foregroundMark x1="60818" y1="63971" x2="61589" y2="63721"/>
                            <a14:foregroundMark x1="62631" y1="64611" x2="63329" y2="65239"/>
                            <a14:foregroundMark x1="61589" y1="63672" x2="62648" y2="64626"/>
                            <a14:foregroundMark x1="47070" y1="62451" x2="47331" y2="65381"/>
                            <a14:foregroundMark x1="46484" y1="63135" x2="47135" y2="65381"/>
                            <a14:foregroundMark x1="47005" y1="63477" x2="47266" y2="64502"/>
                            <a14:foregroundMark x1="46354" y1="63184" x2="46745" y2="63672"/>
                            <a14:foregroundMark x1="46940" y1="63281" x2="46289" y2="63379"/>
                            <a14:foregroundMark x1="47461" y1="64014" x2="48307" y2="65967"/>
                            <a14:foregroundMark x1="47852" y1="64258" x2="48307" y2="66846"/>
                            <a14:foregroundMark x1="38542" y1="42383" x2="45052" y2="41113"/>
                            <a14:foregroundMark x1="60742" y1="63916" x2="61198" y2="64258"/>
                            <a14:backgroundMark x1="28581" y1="56104" x2="40430" y2="67920"/>
                            <a14:backgroundMark x1="40430" y1="67920" x2="41602" y2="68457"/>
                            <a14:backgroundMark x1="63525" y1="63100" x2="69596" y2="60400"/>
                            <a14:backgroundMark x1="47852" y1="70068" x2="60487" y2="64450"/>
                            <a14:backgroundMark x1="73698" y1="47363" x2="88346" y2="63525"/>
                            <a14:backgroundMark x1="88346" y1="63525" x2="89063" y2="68164"/>
                            <a14:backgroundMark x1="64258" y1="28564" x2="74609" y2="49854"/>
                            <a14:backgroundMark x1="62044" y1="5566" x2="72135" y2="34326"/>
                            <a14:backgroundMark x1="59896" y1="31641" x2="65560" y2="38574"/>
                            <a14:backgroundMark x1="65560" y1="38574" x2="71289" y2="38623"/>
                            <a14:backgroundMark x1="51693" y1="39502" x2="53516" y2="38037"/>
                            <a14:backgroundMark x1="50065" y1="26611" x2="51107" y2="25244"/>
                            <a14:backgroundMark x1="48112" y1="30029" x2="48698" y2="30078"/>
                            <a14:backgroundMark x1="47591" y1="30127" x2="49089" y2="30322"/>
                            <a14:backgroundMark x1="47135" y1="30176" x2="49609" y2="30176"/>
                            <a14:backgroundMark x1="51237" y1="29395" x2="51302" y2="29590"/>
                            <a14:backgroundMark x1="35352" y1="52295" x2="36458" y2="60986"/>
                            <a14:backgroundMark x1="32292" y1="55664" x2="37695" y2="59033"/>
                            <a14:backgroundMark x1="35221" y1="56689" x2="41862" y2="66211"/>
                            <a14:backgroundMark x1="35091" y1="58643" x2="41602" y2="66943"/>
                            <a14:backgroundMark x1="41667" y1="49707" x2="41471" y2="56689"/>
                            <a14:backgroundMark x1="41471" y1="56689" x2="41471" y2="56689"/>
                            <a14:backgroundMark x1="41211" y1="46777" x2="41992" y2="47021"/>
                            <a14:backgroundMark x1="44596" y1="50732" x2="45964" y2="51318"/>
                            <a14:backgroundMark x1="46029" y1="56396" x2="46680" y2="58008"/>
                            <a14:backgroundMark x1="45443" y1="55225" x2="45768" y2="56445"/>
                            <a14:backgroundMark x1="44922" y1="50977" x2="46419" y2="51318"/>
                            <a14:backgroundMark x1="51693" y1="57422" x2="52214" y2="57373"/>
                            <a14:backgroundMark x1="50260" y1="56934" x2="51497" y2="56982"/>
                            <a14:backgroundMark x1="61849" y1="58301" x2="63672" y2="58301"/>
                            <a14:backgroundMark x1="54688" y1="63330" x2="47526" y2="58691"/>
                            <a14:backgroundMark x1="47526" y1="58691" x2="56706" y2="60107"/>
                            <a14:backgroundMark x1="56706" y1="60107" x2="54622" y2="61426"/>
                            <a14:backgroundMark x1="53255" y1="60889" x2="53190" y2="61377"/>
                            <a14:backgroundMark x1="40169" y1="51953" x2="41081" y2="54004"/>
                            <a14:backgroundMark x1="37500" y1="51563" x2="38346" y2="52588"/>
                            <a14:backgroundMark x1="37956" y1="51611" x2="38411" y2="52734"/>
                            <a14:backgroundMark x1="42708" y1="56396" x2="44661" y2="60400"/>
                            <a14:backgroundMark x1="45052" y1="56152" x2="46745" y2="59375"/>
                            <a14:backgroundMark x1="48185" y1="62507" x2="48574" y2="63752"/>
                            <a14:backgroundMark x1="47786" y1="61230" x2="48151" y2="62397"/>
                            <a14:backgroundMark x1="49349" y1="65186" x2="50326" y2="66699"/>
                            <a14:backgroundMark x1="48958" y1="64697" x2="49609" y2="65576"/>
                            <a14:backgroundMark x1="45638" y1="63965" x2="45768" y2="65723"/>
                            <a14:backgroundMark x1="45443" y1="62451" x2="45768" y2="62988"/>
                            <a14:backgroundMark x1="47721" y1="61328" x2="47982" y2="61719"/>
                            <a14:backgroundMark x1="58724" y1="62744" x2="59766" y2="64844"/>
                            <a14:backgroundMark x1="60221" y1="62158" x2="59701" y2="63916"/>
                            <a14:backgroundMark x1="62500" y1="64990" x2="63021" y2="64795"/>
                            <a14:backgroundMark x1="62174" y1="59912" x2="62500" y2="60352"/>
                            <a14:backgroundMark x1="54427" y1="57373" x2="54427" y2="58105"/>
                            <a14:backgroundMark x1="54427" y1="56885" x2="54622" y2="57617"/>
                            <a14:backgroundMark x1="53581" y1="56055" x2="53060" y2="56348"/>
                            <a14:backgroundMark x1="56836" y1="43945" x2="60091" y2="46533"/>
                            <a14:backgroundMark x1="56706" y1="44141" x2="59245" y2="46143"/>
                            <a14:backgroundMark x1="44466" y1="49023" x2="46810" y2="51221"/>
                            <a14:backgroundMark x1="46029" y1="41357" x2="45703" y2="41113"/>
                            <a14:backgroundMark x1="44010" y1="48730" x2="43880" y2="48145"/>
                            <a14:backgroundMark x1="38932" y1="9521" x2="63281" y2="18652"/>
                            <a14:backgroundMark x1="63281" y1="18652" x2="63672" y2="18994"/>
                            <a14:backgroundMark x1="68945" y1="50684" x2="69401" y2="52002"/>
                            <a14:backgroundMark x1="62174" y1="48291" x2="63672" y2="49072"/>
                            <a14:backgroundMark x1="62305" y1="49316" x2="63932" y2="49170"/>
                            <a14:backgroundMark x1="60026" y1="60547" x2="59440" y2="58691"/>
                            <a14:backgroundMark x1="59505" y1="58301" x2="60417" y2="61035"/>
                            <a14:backgroundMark x1="62826" y1="60742" x2="63672" y2="62646"/>
                            <a14:backgroundMark x1="62630" y1="65771" x2="64909" y2="64697"/>
                            <a14:backgroundMark x1="62305" y1="65430" x2="65169" y2="64697"/>
                            <a14:backgroundMark x1="70052" y1="61035" x2="70833" y2="62402"/>
                            <a14:backgroundMark x1="63346" y1="62549" x2="63672" y2="64209"/>
                            <a14:backgroundMark x1="63281" y1="62695" x2="63672" y2="6450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899" t="17977" r="29365" b="29965"/>
              <a:stretch/>
            </p:blipFill>
            <p:spPr>
              <a:xfrm>
                <a:off x="-1062237" y="841839"/>
                <a:ext cx="2069294" cy="3525920"/>
              </a:xfrm>
              <a:prstGeom prst="rect">
                <a:avLst/>
              </a:prstGeom>
            </p:spPr>
          </p:pic>
          <p:pic>
            <p:nvPicPr>
              <p:cNvPr id="482" name="図 481">
                <a:extLst>
                  <a:ext uri="{FF2B5EF4-FFF2-40B4-BE49-F238E27FC236}">
                    <a16:creationId xmlns:a16="http://schemas.microsoft.com/office/drawing/2014/main" id="{0825AFBA-6E61-C171-D4D8-F98135A99F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48047" y1="22900" x2="47917" y2="27100"/>
                            <a14:foregroundMark x1="49219" y1="31543" x2="50716" y2="31543"/>
                            <a14:foregroundMark x1="38994" y1="52605" x2="39714" y2="53955"/>
                            <a14:foregroundMark x1="39193" y1="52637" x2="40039" y2="54736"/>
                            <a14:foregroundMark x1="40169" y1="55420" x2="39800" y2="54313"/>
                            <a14:foregroundMark x1="40560" y1="55469" x2="39937" y2="54280"/>
                            <a14:foregroundMark x1="43945" y1="56592" x2="46484" y2="60742"/>
                            <a14:foregroundMark x1="47721" y1="66260" x2="47721" y2="65039"/>
                            <a14:foregroundMark x1="61523" y1="63867" x2="61458" y2="61377"/>
                            <a14:foregroundMark x1="60883" y1="63751" x2="61719" y2="63721"/>
                            <a14:foregroundMark x1="60634" y1="64069" x2="61784" y2="63379"/>
                            <a14:foregroundMark x1="61784" y1="63330" x2="61784" y2="64111"/>
                            <a14:foregroundMark x1="61719" y1="62207" x2="61979" y2="63818"/>
                            <a14:foregroundMark x1="61914" y1="63965" x2="61914" y2="63965"/>
                            <a14:foregroundMark x1="60818" y1="63971" x2="61589" y2="63721"/>
                            <a14:foregroundMark x1="62631" y1="64611" x2="63329" y2="65239"/>
                            <a14:foregroundMark x1="61589" y1="63672" x2="62648" y2="64626"/>
                            <a14:foregroundMark x1="47070" y1="62451" x2="47331" y2="65381"/>
                            <a14:foregroundMark x1="46484" y1="63135" x2="47135" y2="65381"/>
                            <a14:foregroundMark x1="47005" y1="63477" x2="47266" y2="64502"/>
                            <a14:foregroundMark x1="46354" y1="63184" x2="46745" y2="63672"/>
                            <a14:foregroundMark x1="46940" y1="63281" x2="46289" y2="63379"/>
                            <a14:foregroundMark x1="47461" y1="64014" x2="48307" y2="65967"/>
                            <a14:foregroundMark x1="47852" y1="64258" x2="48307" y2="66846"/>
                            <a14:foregroundMark x1="38542" y1="42383" x2="45052" y2="41113"/>
                            <a14:foregroundMark x1="60742" y1="63916" x2="61198" y2="64258"/>
                            <a14:backgroundMark x1="28581" y1="56104" x2="40430" y2="67920"/>
                            <a14:backgroundMark x1="40430" y1="67920" x2="41602" y2="68457"/>
                            <a14:backgroundMark x1="63525" y1="63100" x2="69596" y2="60400"/>
                            <a14:backgroundMark x1="47852" y1="70068" x2="60487" y2="64450"/>
                            <a14:backgroundMark x1="73698" y1="47363" x2="88346" y2="63525"/>
                            <a14:backgroundMark x1="88346" y1="63525" x2="89063" y2="68164"/>
                            <a14:backgroundMark x1="64258" y1="28564" x2="74609" y2="49854"/>
                            <a14:backgroundMark x1="62044" y1="5566" x2="72135" y2="34326"/>
                            <a14:backgroundMark x1="59896" y1="31641" x2="65560" y2="38574"/>
                            <a14:backgroundMark x1="65560" y1="38574" x2="71289" y2="38623"/>
                            <a14:backgroundMark x1="51693" y1="39502" x2="53516" y2="38037"/>
                            <a14:backgroundMark x1="50065" y1="26611" x2="51107" y2="25244"/>
                            <a14:backgroundMark x1="48112" y1="30029" x2="48698" y2="30078"/>
                            <a14:backgroundMark x1="47591" y1="30127" x2="49089" y2="30322"/>
                            <a14:backgroundMark x1="47135" y1="30176" x2="49609" y2="30176"/>
                            <a14:backgroundMark x1="51237" y1="29395" x2="51302" y2="29590"/>
                            <a14:backgroundMark x1="35352" y1="52295" x2="36458" y2="60986"/>
                            <a14:backgroundMark x1="32292" y1="55664" x2="37695" y2="59033"/>
                            <a14:backgroundMark x1="35221" y1="56689" x2="41862" y2="66211"/>
                            <a14:backgroundMark x1="35091" y1="58643" x2="41602" y2="66943"/>
                            <a14:backgroundMark x1="41667" y1="49707" x2="41471" y2="56689"/>
                            <a14:backgroundMark x1="41471" y1="56689" x2="41471" y2="56689"/>
                            <a14:backgroundMark x1="41211" y1="46777" x2="41992" y2="47021"/>
                            <a14:backgroundMark x1="44596" y1="50732" x2="45964" y2="51318"/>
                            <a14:backgroundMark x1="46029" y1="56396" x2="46680" y2="58008"/>
                            <a14:backgroundMark x1="45443" y1="55225" x2="45768" y2="56445"/>
                            <a14:backgroundMark x1="44922" y1="50977" x2="46419" y2="51318"/>
                            <a14:backgroundMark x1="51693" y1="57422" x2="52214" y2="57373"/>
                            <a14:backgroundMark x1="50260" y1="56934" x2="51497" y2="56982"/>
                            <a14:backgroundMark x1="61849" y1="58301" x2="63672" y2="58301"/>
                            <a14:backgroundMark x1="54688" y1="63330" x2="47526" y2="58691"/>
                            <a14:backgroundMark x1="47526" y1="58691" x2="56706" y2="60107"/>
                            <a14:backgroundMark x1="56706" y1="60107" x2="54622" y2="61426"/>
                            <a14:backgroundMark x1="53255" y1="60889" x2="53190" y2="61377"/>
                            <a14:backgroundMark x1="40169" y1="51953" x2="41081" y2="54004"/>
                            <a14:backgroundMark x1="37500" y1="51563" x2="38346" y2="52588"/>
                            <a14:backgroundMark x1="37956" y1="51611" x2="38411" y2="52734"/>
                            <a14:backgroundMark x1="42708" y1="56396" x2="44661" y2="60400"/>
                            <a14:backgroundMark x1="45052" y1="56152" x2="46745" y2="59375"/>
                            <a14:backgroundMark x1="48185" y1="62507" x2="48574" y2="63752"/>
                            <a14:backgroundMark x1="47786" y1="61230" x2="48151" y2="62397"/>
                            <a14:backgroundMark x1="49349" y1="65186" x2="50326" y2="66699"/>
                            <a14:backgroundMark x1="48958" y1="64697" x2="49609" y2="65576"/>
                            <a14:backgroundMark x1="45638" y1="63965" x2="45768" y2="65723"/>
                            <a14:backgroundMark x1="45443" y1="62451" x2="45768" y2="62988"/>
                            <a14:backgroundMark x1="47721" y1="61328" x2="47982" y2="61719"/>
                            <a14:backgroundMark x1="58724" y1="62744" x2="59766" y2="64844"/>
                            <a14:backgroundMark x1="60221" y1="62158" x2="59701" y2="63916"/>
                            <a14:backgroundMark x1="62500" y1="64990" x2="63021" y2="64795"/>
                            <a14:backgroundMark x1="62174" y1="59912" x2="62500" y2="60352"/>
                            <a14:backgroundMark x1="54427" y1="57373" x2="54427" y2="58105"/>
                            <a14:backgroundMark x1="54427" y1="56885" x2="54622" y2="57617"/>
                            <a14:backgroundMark x1="53581" y1="56055" x2="53060" y2="56348"/>
                            <a14:backgroundMark x1="56836" y1="43945" x2="60091" y2="46533"/>
                            <a14:backgroundMark x1="56706" y1="44141" x2="59245" y2="46143"/>
                            <a14:backgroundMark x1="44466" y1="49023" x2="46810" y2="51221"/>
                            <a14:backgroundMark x1="46029" y1="41357" x2="45703" y2="41113"/>
                            <a14:backgroundMark x1="44010" y1="48730" x2="43880" y2="48145"/>
                            <a14:backgroundMark x1="38932" y1="9521" x2="63281" y2="18652"/>
                            <a14:backgroundMark x1="63281" y1="18652" x2="63672" y2="18994"/>
                            <a14:backgroundMark x1="68945" y1="50684" x2="69401" y2="52002"/>
                            <a14:backgroundMark x1="62174" y1="48291" x2="63672" y2="49072"/>
                            <a14:backgroundMark x1="62305" y1="49316" x2="63932" y2="49170"/>
                            <a14:backgroundMark x1="60026" y1="60547" x2="59440" y2="58691"/>
                            <a14:backgroundMark x1="59505" y1="58301" x2="60417" y2="61035"/>
                            <a14:backgroundMark x1="62826" y1="60742" x2="63672" y2="62646"/>
                            <a14:backgroundMark x1="62630" y1="65771" x2="64909" y2="64697"/>
                            <a14:backgroundMark x1="62305" y1="65430" x2="65169" y2="64697"/>
                            <a14:backgroundMark x1="70052" y1="61035" x2="70833" y2="62402"/>
                            <a14:backgroundMark x1="63346" y1="62549" x2="63672" y2="64209"/>
                            <a14:backgroundMark x1="63281" y1="62695" x2="63672" y2="6450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803" t="17977" r="47986" b="70641"/>
              <a:stretch/>
            </p:blipFill>
            <p:spPr>
              <a:xfrm>
                <a:off x="-550687" y="877000"/>
                <a:ext cx="366271" cy="770907"/>
              </a:xfrm>
              <a:prstGeom prst="rect">
                <a:avLst/>
              </a:prstGeom>
            </p:spPr>
          </p:pic>
        </p:grpSp>
        <p:sp>
          <p:nvSpPr>
            <p:cNvPr id="493" name="テキスト ボックス 492">
              <a:extLst>
                <a:ext uri="{FF2B5EF4-FFF2-40B4-BE49-F238E27FC236}">
                  <a16:creationId xmlns:a16="http://schemas.microsoft.com/office/drawing/2014/main" id="{CE15D4AF-6A3C-58AD-967D-E5C09B89792F}"/>
                </a:ext>
              </a:extLst>
            </p:cNvPr>
            <p:cNvSpPr txBox="1"/>
            <p:nvPr/>
          </p:nvSpPr>
          <p:spPr>
            <a:xfrm>
              <a:off x="5295682" y="6300497"/>
              <a:ext cx="2727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b="1" dirty="0"/>
                <a:t>歩行感覚ディスプレイ</a:t>
              </a:r>
              <a:endParaRPr lang="en-US" altLang="ja-JP" b="1" dirty="0"/>
            </a:p>
          </p:txBody>
        </p:sp>
        <p:sp>
          <p:nvSpPr>
            <p:cNvPr id="497" name="テキスト ボックス 496">
              <a:extLst>
                <a:ext uri="{FF2B5EF4-FFF2-40B4-BE49-F238E27FC236}">
                  <a16:creationId xmlns:a16="http://schemas.microsoft.com/office/drawing/2014/main" id="{98404793-F690-FC0C-7909-271E3D9AB6BF}"/>
                </a:ext>
              </a:extLst>
            </p:cNvPr>
            <p:cNvSpPr txBox="1"/>
            <p:nvPr/>
          </p:nvSpPr>
          <p:spPr>
            <a:xfrm>
              <a:off x="5752137" y="3471261"/>
              <a:ext cx="2271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b="1" dirty="0"/>
                <a:t>観察者（視点共有）</a:t>
              </a:r>
              <a:endParaRPr lang="en-US" altLang="ja-JP" b="1" dirty="0"/>
            </a:p>
          </p:txBody>
        </p:sp>
        <p:sp>
          <p:nvSpPr>
            <p:cNvPr id="506" name="テキスト ボックス 505">
              <a:extLst>
                <a:ext uri="{FF2B5EF4-FFF2-40B4-BE49-F238E27FC236}">
                  <a16:creationId xmlns:a16="http://schemas.microsoft.com/office/drawing/2014/main" id="{83A7E18B-D413-2C50-B479-30D8FEC2C818}"/>
                </a:ext>
              </a:extLst>
            </p:cNvPr>
            <p:cNvSpPr txBox="1"/>
            <p:nvPr/>
          </p:nvSpPr>
          <p:spPr>
            <a:xfrm>
              <a:off x="6440964" y="5039792"/>
              <a:ext cx="1224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accent1"/>
                  </a:solidFill>
                </a:rPr>
                <a:t>前庭感覚</a:t>
              </a:r>
              <a:endParaRPr lang="en-US" altLang="ja-JP" b="1" dirty="0">
                <a:solidFill>
                  <a:schemeClr val="accent1"/>
                </a:solidFill>
              </a:endParaRPr>
            </a:p>
          </p:txBody>
        </p:sp>
        <p:sp>
          <p:nvSpPr>
            <p:cNvPr id="507" name="円弧 506">
              <a:extLst>
                <a:ext uri="{FF2B5EF4-FFF2-40B4-BE49-F238E27FC236}">
                  <a16:creationId xmlns:a16="http://schemas.microsoft.com/office/drawing/2014/main" id="{0576B239-032A-E86A-1961-09F61BC67FC6}"/>
                </a:ext>
              </a:extLst>
            </p:cNvPr>
            <p:cNvSpPr/>
            <p:nvPr/>
          </p:nvSpPr>
          <p:spPr>
            <a:xfrm>
              <a:off x="6248092" y="4840627"/>
              <a:ext cx="766503" cy="1051031"/>
            </a:xfrm>
            <a:prstGeom prst="arc">
              <a:avLst>
                <a:gd name="adj1" fmla="val 8431059"/>
                <a:gd name="adj2" fmla="val 14368516"/>
              </a:avLst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09" name="コネクタ: カギ線 508">
              <a:extLst>
                <a:ext uri="{FF2B5EF4-FFF2-40B4-BE49-F238E27FC236}">
                  <a16:creationId xmlns:a16="http://schemas.microsoft.com/office/drawing/2014/main" id="{4418A434-B655-2082-E435-F632D2EFDF90}"/>
                </a:ext>
              </a:extLst>
            </p:cNvPr>
            <p:cNvCxnSpPr>
              <a:cxnSpLocks/>
              <a:stCxn id="471" idx="3"/>
              <a:endCxn id="66" idx="1"/>
            </p:cNvCxnSpPr>
            <p:nvPr/>
          </p:nvCxnSpPr>
          <p:spPr>
            <a:xfrm flipV="1">
              <a:off x="4786888" y="3242271"/>
              <a:ext cx="1652976" cy="104928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4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C1172664-A938-5478-E96B-6B15B424A2E3}"/>
                </a:ext>
              </a:extLst>
            </p:cNvPr>
            <p:cNvGrpSpPr/>
            <p:nvPr/>
          </p:nvGrpSpPr>
          <p:grpSpPr>
            <a:xfrm>
              <a:off x="6439864" y="2918493"/>
              <a:ext cx="700708" cy="581535"/>
              <a:chOff x="5462678" y="465585"/>
              <a:chExt cx="1398677" cy="963237"/>
            </a:xfrm>
          </p:grpSpPr>
          <p:sp>
            <p:nvSpPr>
              <p:cNvPr id="65" name="楕円 64">
                <a:extLst>
                  <a:ext uri="{FF2B5EF4-FFF2-40B4-BE49-F238E27FC236}">
                    <a16:creationId xmlns:a16="http://schemas.microsoft.com/office/drawing/2014/main" id="{84318C79-CEE8-F6A3-E978-1D2270352FC9}"/>
                  </a:ext>
                </a:extLst>
              </p:cNvPr>
              <p:cNvSpPr/>
              <p:nvPr/>
            </p:nvSpPr>
            <p:spPr>
              <a:xfrm>
                <a:off x="5658201" y="465585"/>
                <a:ext cx="749318" cy="357426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6" name="図 65" descr="電子機器, モニター, 人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7A81E6B4-8427-AAF5-E20A-431B122587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17" b="17361" l="21641" r="33047">
                            <a14:foregroundMark x1="24141" y1="3056" x2="27734" y2="1389"/>
                            <a14:foregroundMark x1="30312" y1="1528" x2="32422" y2="2639"/>
                            <a14:foregroundMark x1="32422" y1="2639" x2="32344" y2="4861"/>
                            <a14:foregroundMark x1="32344" y1="4861" x2="32109" y2="5139"/>
                            <a14:foregroundMark x1="23672" y1="7639" x2="25625" y2="13333"/>
                            <a14:foregroundMark x1="25625" y1="13333" x2="26641" y2="14306"/>
                            <a14:foregroundMark x1="27031" y1="13611" x2="30000" y2="11667"/>
                            <a14:foregroundMark x1="30000" y1="11667" x2="30000" y2="11667"/>
                            <a14:foregroundMark x1="24375" y1="14583" x2="25469" y2="15694"/>
                            <a14:foregroundMark x1="25469" y1="15694" x2="27031" y2="16528"/>
                            <a14:foregroundMark x1="22891" y1="5000" x2="22578" y2="14028"/>
                            <a14:foregroundMark x1="22734" y1="5278" x2="24453" y2="1667"/>
                            <a14:foregroundMark x1="25313" y1="1111" x2="28359" y2="417"/>
                            <a14:foregroundMark x1="32969" y1="3889" x2="33047" y2="5556"/>
                            <a14:foregroundMark x1="22344" y1="4444" x2="22109" y2="6667"/>
                            <a14:foregroundMark x1="22109" y1="3750" x2="21719" y2="7361"/>
                            <a14:foregroundMark x1="21875" y1="3750" x2="21641" y2="6806"/>
                            <a14:foregroundMark x1="31094" y1="972" x2="31953" y2="556"/>
                            <a14:foregroundMark x1="25000" y1="17083" x2="26953" y2="173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917" r="66308" b="86135"/>
              <a:stretch/>
            </p:blipFill>
            <p:spPr>
              <a:xfrm>
                <a:off x="5462678" y="574941"/>
                <a:ext cx="1398677" cy="853881"/>
              </a:xfrm>
              <a:prstGeom prst="rect">
                <a:avLst/>
              </a:prstGeom>
            </p:spPr>
          </p:pic>
        </p:grp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8C6C1393-AA5C-393B-203E-F2AC5803C8BD}"/>
                </a:ext>
              </a:extLst>
            </p:cNvPr>
            <p:cNvSpPr txBox="1"/>
            <p:nvPr/>
          </p:nvSpPr>
          <p:spPr>
            <a:xfrm>
              <a:off x="5373624" y="4582172"/>
              <a:ext cx="2292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b="1" dirty="0"/>
                <a:t>操作者（立体視）</a:t>
              </a:r>
              <a:endParaRPr lang="en-US" altLang="ja-JP" b="1" dirty="0"/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EE733B42-21E6-20DD-AD8E-62D2A5CB2F50}"/>
                </a:ext>
              </a:extLst>
            </p:cNvPr>
            <p:cNvSpPr txBox="1"/>
            <p:nvPr/>
          </p:nvSpPr>
          <p:spPr>
            <a:xfrm>
              <a:off x="1339860" y="6111302"/>
              <a:ext cx="236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b="1" dirty="0"/>
                <a:t>ロボット・</a:t>
              </a:r>
              <a:r>
                <a:rPr lang="en-US" altLang="ja-JP" b="1" dirty="0" err="1"/>
                <a:t>Twincam</a:t>
              </a:r>
              <a:endParaRPr lang="en-US" altLang="ja-JP" b="1" dirty="0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F48E600F-05FA-5AA5-8BDA-90566C4D1768}"/>
                </a:ext>
              </a:extLst>
            </p:cNvPr>
            <p:cNvSpPr txBox="1"/>
            <p:nvPr/>
          </p:nvSpPr>
          <p:spPr>
            <a:xfrm>
              <a:off x="1327083" y="2653313"/>
              <a:ext cx="1998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b="1" dirty="0"/>
                <a:t>手持ち</a:t>
              </a:r>
              <a:r>
                <a:rPr lang="en-US" altLang="ja-JP" b="1" dirty="0"/>
                <a:t> </a:t>
              </a:r>
              <a:r>
                <a:rPr lang="en-US" altLang="ja-JP" b="1" dirty="0" err="1"/>
                <a:t>TwinCam</a:t>
              </a:r>
              <a:r>
                <a:rPr lang="en-US" altLang="ja-JP" b="1" dirty="0"/>
                <a:t> </a:t>
              </a:r>
            </a:p>
          </p:txBody>
        </p:sp>
        <p:cxnSp>
          <p:nvCxnSpPr>
            <p:cNvPr id="84" name="直線矢印コネクタ 83">
              <a:extLst>
                <a:ext uri="{FF2B5EF4-FFF2-40B4-BE49-F238E27FC236}">
                  <a16:creationId xmlns:a16="http://schemas.microsoft.com/office/drawing/2014/main" id="{9C12490D-5CD4-BF61-49A2-16FBC9FA72DC}"/>
                </a:ext>
              </a:extLst>
            </p:cNvPr>
            <p:cNvCxnSpPr>
              <a:cxnSpLocks/>
              <a:stCxn id="37" idx="3"/>
              <a:endCxn id="469" idx="1"/>
            </p:cNvCxnSpPr>
            <p:nvPr/>
          </p:nvCxnSpPr>
          <p:spPr>
            <a:xfrm>
              <a:off x="2254332" y="1756671"/>
              <a:ext cx="1681288" cy="4695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99B8FB82-C6CC-75D9-2A92-1A57C244737E}"/>
                </a:ext>
              </a:extLst>
            </p:cNvPr>
            <p:cNvCxnSpPr>
              <a:cxnSpLocks/>
              <a:stCxn id="471" idx="3"/>
              <a:endCxn id="20" idx="1"/>
            </p:cNvCxnSpPr>
            <p:nvPr/>
          </p:nvCxnSpPr>
          <p:spPr>
            <a:xfrm>
              <a:off x="4786888" y="4291557"/>
              <a:ext cx="1154474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矢印コネクタ 96">
              <a:extLst>
                <a:ext uri="{FF2B5EF4-FFF2-40B4-BE49-F238E27FC236}">
                  <a16:creationId xmlns:a16="http://schemas.microsoft.com/office/drawing/2014/main" id="{52C4C905-FB0B-19DA-5038-81BAE02F69BA}"/>
                </a:ext>
              </a:extLst>
            </p:cNvPr>
            <p:cNvCxnSpPr>
              <a:cxnSpLocks/>
              <a:stCxn id="469" idx="3"/>
              <a:endCxn id="14" idx="1"/>
            </p:cNvCxnSpPr>
            <p:nvPr/>
          </p:nvCxnSpPr>
          <p:spPr>
            <a:xfrm flipV="1">
              <a:off x="4786611" y="1741687"/>
              <a:ext cx="1253448" cy="19679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テキスト ボックス 100">
                  <a:extLst>
                    <a:ext uri="{FF2B5EF4-FFF2-40B4-BE49-F238E27FC236}">
                      <a16:creationId xmlns:a16="http://schemas.microsoft.com/office/drawing/2014/main" id="{97111AC2-464D-18A0-0C09-082E92E4BB20}"/>
                    </a:ext>
                  </a:extLst>
                </p:cNvPr>
                <p:cNvSpPr txBox="1"/>
                <p:nvPr/>
              </p:nvSpPr>
              <p:spPr>
                <a:xfrm rot="19135605">
                  <a:off x="7133786" y="2659192"/>
                  <a:ext cx="672359" cy="369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ja-JP" dirty="0"/>
                </a:p>
              </p:txBody>
            </p:sp>
          </mc:Choice>
          <mc:Fallback xmlns="">
            <p:sp>
              <p:nvSpPr>
                <p:cNvPr id="101" name="テキスト ボックス 100">
                  <a:extLst>
                    <a:ext uri="{FF2B5EF4-FFF2-40B4-BE49-F238E27FC236}">
                      <a16:creationId xmlns:a16="http://schemas.microsoft.com/office/drawing/2014/main" id="{97111AC2-464D-18A0-0C09-082E92E4BB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135605">
                  <a:off x="7133786" y="2659192"/>
                  <a:ext cx="672359" cy="3693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コネクタ: カギ線 101">
              <a:extLst>
                <a:ext uri="{FF2B5EF4-FFF2-40B4-BE49-F238E27FC236}">
                  <a16:creationId xmlns:a16="http://schemas.microsoft.com/office/drawing/2014/main" id="{8EDC2729-C7AD-D00C-8513-2573A7CDE026}"/>
                </a:ext>
              </a:extLst>
            </p:cNvPr>
            <p:cNvCxnSpPr>
              <a:cxnSpLocks/>
              <a:stCxn id="471" idx="3"/>
              <a:endCxn id="29" idx="1"/>
            </p:cNvCxnSpPr>
            <p:nvPr/>
          </p:nvCxnSpPr>
          <p:spPr>
            <a:xfrm flipV="1">
              <a:off x="4786888" y="2619653"/>
              <a:ext cx="2492378" cy="1671904"/>
            </a:xfrm>
            <a:prstGeom prst="bentConnector3">
              <a:avLst>
                <a:gd name="adj1" fmla="val 32827"/>
              </a:avLst>
            </a:prstGeom>
            <a:ln w="38100">
              <a:solidFill>
                <a:schemeClr val="accent4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50549FDD-9374-57CB-1F66-38EE59E0E6B7}"/>
                </a:ext>
              </a:extLst>
            </p:cNvPr>
            <p:cNvSpPr txBox="1"/>
            <p:nvPr/>
          </p:nvSpPr>
          <p:spPr>
            <a:xfrm>
              <a:off x="5736888" y="929086"/>
              <a:ext cx="2484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b="1" dirty="0"/>
                <a:t>観察者（視点共有）</a:t>
              </a:r>
              <a:endParaRPr kumimoji="1" lang="ja-JP" altLang="en-US" b="1" dirty="0"/>
            </a:p>
          </p:txBody>
        </p:sp>
        <p:cxnSp>
          <p:nvCxnSpPr>
            <p:cNvPr id="113" name="コネクタ: カギ線 112">
              <a:extLst>
                <a:ext uri="{FF2B5EF4-FFF2-40B4-BE49-F238E27FC236}">
                  <a16:creationId xmlns:a16="http://schemas.microsoft.com/office/drawing/2014/main" id="{B16D8F7F-9C81-2D55-F4E5-B6F1B37ACEEC}"/>
                </a:ext>
              </a:extLst>
            </p:cNvPr>
            <p:cNvCxnSpPr>
              <a:cxnSpLocks/>
              <a:stCxn id="469" idx="3"/>
            </p:cNvCxnSpPr>
            <p:nvPr/>
          </p:nvCxnSpPr>
          <p:spPr>
            <a:xfrm flipV="1">
              <a:off x="4786611" y="80524"/>
              <a:ext cx="2598123" cy="1680842"/>
            </a:xfrm>
            <a:prstGeom prst="bentConnector3">
              <a:avLst>
                <a:gd name="adj1" fmla="val 30838"/>
              </a:avLst>
            </a:prstGeom>
            <a:ln w="38100">
              <a:solidFill>
                <a:schemeClr val="accent4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テキスト ボックス 118">
                  <a:extLst>
                    <a:ext uri="{FF2B5EF4-FFF2-40B4-BE49-F238E27FC236}">
                      <a16:creationId xmlns:a16="http://schemas.microsoft.com/office/drawing/2014/main" id="{4D5653D8-B2EB-5678-FB11-7CC913E79CBD}"/>
                    </a:ext>
                  </a:extLst>
                </p:cNvPr>
                <p:cNvSpPr txBox="1"/>
                <p:nvPr/>
              </p:nvSpPr>
              <p:spPr>
                <a:xfrm rot="19135605">
                  <a:off x="7025940" y="251445"/>
                  <a:ext cx="672359" cy="369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ja-JP" dirty="0"/>
                </a:p>
              </p:txBody>
            </p:sp>
          </mc:Choice>
          <mc:Fallback xmlns="">
            <p:sp>
              <p:nvSpPr>
                <p:cNvPr id="119" name="テキスト ボックス 118">
                  <a:extLst>
                    <a:ext uri="{FF2B5EF4-FFF2-40B4-BE49-F238E27FC236}">
                      <a16:creationId xmlns:a16="http://schemas.microsoft.com/office/drawing/2014/main" id="{4D5653D8-B2EB-5678-FB11-7CC913E79C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135605">
                  <a:off x="7025940" y="251445"/>
                  <a:ext cx="672359" cy="36939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9" name="テキスト ボックス 518">
              <a:extLst>
                <a:ext uri="{FF2B5EF4-FFF2-40B4-BE49-F238E27FC236}">
                  <a16:creationId xmlns:a16="http://schemas.microsoft.com/office/drawing/2014/main" id="{094A304B-9EF7-6A6C-5D2B-50376CDDFA64}"/>
                </a:ext>
              </a:extLst>
            </p:cNvPr>
            <p:cNvSpPr txBox="1"/>
            <p:nvPr/>
          </p:nvSpPr>
          <p:spPr>
            <a:xfrm>
              <a:off x="5365753" y="2032272"/>
              <a:ext cx="2292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b="1" dirty="0"/>
                <a:t>操作者（立体視）</a:t>
              </a:r>
              <a:endParaRPr lang="en-US" altLang="ja-JP" b="1" dirty="0"/>
            </a:p>
          </p:txBody>
        </p:sp>
        <p:cxnSp>
          <p:nvCxnSpPr>
            <p:cNvPr id="561" name="直線矢印コネクタ 560">
              <a:extLst>
                <a:ext uri="{FF2B5EF4-FFF2-40B4-BE49-F238E27FC236}">
                  <a16:creationId xmlns:a16="http://schemas.microsoft.com/office/drawing/2014/main" id="{7FBCC2C9-BC7A-5157-E67E-2499C4E81C3A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>
              <a:off x="2614933" y="5891658"/>
              <a:ext cx="133728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線矢印コネクタ 564">
              <a:extLst>
                <a:ext uri="{FF2B5EF4-FFF2-40B4-BE49-F238E27FC236}">
                  <a16:creationId xmlns:a16="http://schemas.microsoft.com/office/drawing/2014/main" id="{C145B327-4D0B-080E-0D17-6DDA6B9B876E}"/>
                </a:ext>
              </a:extLst>
            </p:cNvPr>
            <p:cNvCxnSpPr>
              <a:cxnSpLocks/>
              <a:stCxn id="55" idx="3"/>
              <a:endCxn id="71" idx="1"/>
            </p:cNvCxnSpPr>
            <p:nvPr/>
          </p:nvCxnSpPr>
          <p:spPr>
            <a:xfrm flipV="1">
              <a:off x="4801943" y="5877334"/>
              <a:ext cx="1042163" cy="1432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52CD77EB-26C9-9400-9F90-A61B033844E0}"/>
                </a:ext>
              </a:extLst>
            </p:cNvPr>
            <p:cNvSpPr/>
            <p:nvPr/>
          </p:nvSpPr>
          <p:spPr>
            <a:xfrm>
              <a:off x="1215858" y="3334373"/>
              <a:ext cx="1399075" cy="274266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EB00F414-CC38-95E7-6B0C-E34D62B5D609}"/>
                </a:ext>
              </a:extLst>
            </p:cNvPr>
            <p:cNvCxnSpPr>
              <a:cxnSpLocks/>
              <a:endCxn id="471" idx="1"/>
            </p:cNvCxnSpPr>
            <p:nvPr/>
          </p:nvCxnSpPr>
          <p:spPr>
            <a:xfrm>
              <a:off x="2608039" y="4291557"/>
              <a:ext cx="1327858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図 1">
            <a:extLst>
              <a:ext uri="{FF2B5EF4-FFF2-40B4-BE49-F238E27FC236}">
                <a16:creationId xmlns:a16="http://schemas.microsoft.com/office/drawing/2014/main" id="{42AA4BB5-E951-61F4-2E1E-45D01EB592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100" y="3286177"/>
            <a:ext cx="2136992" cy="284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354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E9FD624-8DD6-BF2B-3EEC-5DA489AF2432}"/>
              </a:ext>
            </a:extLst>
          </p:cNvPr>
          <p:cNvGrpSpPr/>
          <p:nvPr/>
        </p:nvGrpSpPr>
        <p:grpSpPr>
          <a:xfrm>
            <a:off x="1215858" y="80524"/>
            <a:ext cx="7406493" cy="6647462"/>
            <a:chOff x="1215858" y="80524"/>
            <a:chExt cx="7406493" cy="6647462"/>
          </a:xfrm>
        </p:grpSpPr>
        <p:sp>
          <p:nvSpPr>
            <p:cNvPr id="27" name="楕円 26">
              <a:extLst>
                <a:ext uri="{FF2B5EF4-FFF2-40B4-BE49-F238E27FC236}">
                  <a16:creationId xmlns:a16="http://schemas.microsoft.com/office/drawing/2014/main" id="{F118C808-1E0C-F9BB-3A25-7E97365BAE39}"/>
                </a:ext>
              </a:extLst>
            </p:cNvPr>
            <p:cNvSpPr/>
            <p:nvPr/>
          </p:nvSpPr>
          <p:spPr>
            <a:xfrm rot="2033058">
              <a:off x="1419486" y="4323149"/>
              <a:ext cx="844572" cy="474829"/>
            </a:xfrm>
            <a:prstGeom prst="ellipse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楕円 24">
              <a:extLst>
                <a:ext uri="{FF2B5EF4-FFF2-40B4-BE49-F238E27FC236}">
                  <a16:creationId xmlns:a16="http://schemas.microsoft.com/office/drawing/2014/main" id="{17B445AB-47D7-4A75-06C4-3EE75316D35B}"/>
                </a:ext>
              </a:extLst>
            </p:cNvPr>
            <p:cNvSpPr/>
            <p:nvPr/>
          </p:nvSpPr>
          <p:spPr>
            <a:xfrm>
              <a:off x="1443690" y="5600736"/>
              <a:ext cx="948576" cy="474829"/>
            </a:xfrm>
            <a:prstGeom prst="ellipse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楕円 20">
              <a:extLst>
                <a:ext uri="{FF2B5EF4-FFF2-40B4-BE49-F238E27FC236}">
                  <a16:creationId xmlns:a16="http://schemas.microsoft.com/office/drawing/2014/main" id="{8000D7F7-5D6B-84E0-406E-FC6555972D7B}"/>
                </a:ext>
              </a:extLst>
            </p:cNvPr>
            <p:cNvSpPr/>
            <p:nvPr/>
          </p:nvSpPr>
          <p:spPr>
            <a:xfrm>
              <a:off x="1644673" y="4946220"/>
              <a:ext cx="510806" cy="4412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83495F42-A8F6-61B8-A0C2-0BEFFEA8FB44}"/>
                </a:ext>
              </a:extLst>
            </p:cNvPr>
            <p:cNvSpPr/>
            <p:nvPr/>
          </p:nvSpPr>
          <p:spPr>
            <a:xfrm>
              <a:off x="1531961" y="3569998"/>
              <a:ext cx="510806" cy="4412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05AD3D33-8256-96F0-D8E6-AF84E6D6C9F8}"/>
                </a:ext>
              </a:extLst>
            </p:cNvPr>
            <p:cNvSpPr txBox="1"/>
            <p:nvPr/>
          </p:nvSpPr>
          <p:spPr>
            <a:xfrm>
              <a:off x="2315981" y="3569998"/>
              <a:ext cx="183123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b="1" dirty="0">
                  <a:solidFill>
                    <a:schemeClr val="accent4"/>
                  </a:solidFill>
                  <a:ea typeface="Meiryo UI" panose="020B0604030504040204" pitchFamily="50" charset="-128"/>
                </a:rPr>
                <a:t>全天周</a:t>
              </a:r>
              <a:endParaRPr kumimoji="1" lang="en-US" altLang="ja-JP" b="1" dirty="0">
                <a:solidFill>
                  <a:schemeClr val="accent4"/>
                </a:solidFill>
                <a:ea typeface="Meiryo UI" panose="020B0604030504040204" pitchFamily="50" charset="-128"/>
              </a:endParaRPr>
            </a:p>
            <a:p>
              <a:pPr algn="ctr"/>
              <a:r>
                <a:rPr lang="ja-JP" altLang="en-US" b="1" dirty="0">
                  <a:solidFill>
                    <a:schemeClr val="accent4"/>
                  </a:solidFill>
                  <a:ea typeface="Meiryo UI" panose="020B0604030504040204" pitchFamily="50" charset="-128"/>
                </a:rPr>
                <a:t>両</a:t>
              </a:r>
              <a:r>
                <a:rPr kumimoji="1" lang="ja-JP" altLang="en-US" b="1" dirty="0">
                  <a:solidFill>
                    <a:schemeClr val="accent4"/>
                  </a:solidFill>
                  <a:ea typeface="Meiryo UI" panose="020B0604030504040204" pitchFamily="50" charset="-128"/>
                </a:rPr>
                <a:t>眼映像</a:t>
              </a:r>
              <a:endParaRPr kumimoji="1" lang="en-US" altLang="ja-JP" b="1" dirty="0">
                <a:solidFill>
                  <a:schemeClr val="accent4"/>
                </a:solidFill>
                <a:ea typeface="Meiryo UI" panose="020B0604030504040204" pitchFamily="50" charset="-128"/>
              </a:endParaRPr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942A9176-AE6D-E4A3-0879-F7CC7F10B022}"/>
                </a:ext>
              </a:extLst>
            </p:cNvPr>
            <p:cNvSpPr/>
            <p:nvPr/>
          </p:nvSpPr>
          <p:spPr>
            <a:xfrm>
              <a:off x="3943028" y="1025174"/>
              <a:ext cx="870823" cy="52753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  <a:ea typeface="游明朝" panose="02020400000000000000" pitchFamily="18" charset="-128"/>
                  <a:cs typeface="Times New Roman" panose="02020603050405020304" pitchFamily="18" charset="0"/>
                </a:rPr>
                <a:t>SFU Server</a:t>
              </a:r>
            </a:p>
          </p:txBody>
        </p: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0A755732-45CC-9C95-8EC2-3A32E9BB38D2}"/>
                </a:ext>
              </a:extLst>
            </p:cNvPr>
            <p:cNvSpPr txBox="1"/>
            <p:nvPr/>
          </p:nvSpPr>
          <p:spPr>
            <a:xfrm>
              <a:off x="2669463" y="5522325"/>
              <a:ext cx="1116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accent1"/>
                  </a:solidFill>
                </a:rPr>
                <a:t>移動情報</a:t>
              </a:r>
              <a:endParaRPr kumimoji="1" lang="en-US" altLang="ja-JP" b="1" dirty="0">
                <a:solidFill>
                  <a:schemeClr val="accent1"/>
                </a:solidFill>
              </a:endParaRPr>
            </a:p>
          </p:txBody>
        </p:sp>
        <p:sp>
          <p:nvSpPr>
            <p:cNvPr id="134" name="四角形: 角を丸くする 133">
              <a:extLst>
                <a:ext uri="{FF2B5EF4-FFF2-40B4-BE49-F238E27FC236}">
                  <a16:creationId xmlns:a16="http://schemas.microsoft.com/office/drawing/2014/main" id="{84DCCC47-4D4D-DBFA-5726-94A248758845}"/>
                </a:ext>
              </a:extLst>
            </p:cNvPr>
            <p:cNvSpPr/>
            <p:nvPr/>
          </p:nvSpPr>
          <p:spPr>
            <a:xfrm>
              <a:off x="5200720" y="3928918"/>
              <a:ext cx="368177" cy="21546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137" name="四角形: 角を丸くする 136">
              <a:extLst>
                <a:ext uri="{FF2B5EF4-FFF2-40B4-BE49-F238E27FC236}">
                  <a16:creationId xmlns:a16="http://schemas.microsoft.com/office/drawing/2014/main" id="{C3CBC3C3-0CDE-9039-9753-91C760334AB6}"/>
                </a:ext>
              </a:extLst>
            </p:cNvPr>
            <p:cNvSpPr/>
            <p:nvPr/>
          </p:nvSpPr>
          <p:spPr>
            <a:xfrm>
              <a:off x="5801524" y="2585949"/>
              <a:ext cx="368177" cy="21546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197" name="四角形: 角を丸くする 196">
              <a:extLst>
                <a:ext uri="{FF2B5EF4-FFF2-40B4-BE49-F238E27FC236}">
                  <a16:creationId xmlns:a16="http://schemas.microsoft.com/office/drawing/2014/main" id="{885D5081-3F3B-3E07-8874-9D08B6D2A9B2}"/>
                </a:ext>
              </a:extLst>
            </p:cNvPr>
            <p:cNvSpPr/>
            <p:nvPr/>
          </p:nvSpPr>
          <p:spPr>
            <a:xfrm>
              <a:off x="6978982" y="2387475"/>
              <a:ext cx="368177" cy="431776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 dirty="0"/>
            </a:p>
          </p:txBody>
        </p:sp>
        <p:sp>
          <p:nvSpPr>
            <p:cNvPr id="198" name="四角形: 角を丸くする 197">
              <a:extLst>
                <a:ext uri="{FF2B5EF4-FFF2-40B4-BE49-F238E27FC236}">
                  <a16:creationId xmlns:a16="http://schemas.microsoft.com/office/drawing/2014/main" id="{50E4F117-BA46-181F-BF58-E44C4F967218}"/>
                </a:ext>
              </a:extLst>
            </p:cNvPr>
            <p:cNvSpPr/>
            <p:nvPr/>
          </p:nvSpPr>
          <p:spPr>
            <a:xfrm>
              <a:off x="6134815" y="3919504"/>
              <a:ext cx="368177" cy="21546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270" name="正方形/長方形 269">
              <a:extLst>
                <a:ext uri="{FF2B5EF4-FFF2-40B4-BE49-F238E27FC236}">
                  <a16:creationId xmlns:a16="http://schemas.microsoft.com/office/drawing/2014/main" id="{84543275-524C-B35C-4D14-F59746A7C192}"/>
                </a:ext>
              </a:extLst>
            </p:cNvPr>
            <p:cNvSpPr/>
            <p:nvPr/>
          </p:nvSpPr>
          <p:spPr>
            <a:xfrm>
              <a:off x="1531961" y="6088457"/>
              <a:ext cx="331241" cy="30330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8" name="正方形/長方形 427">
              <a:extLst>
                <a:ext uri="{FF2B5EF4-FFF2-40B4-BE49-F238E27FC236}">
                  <a16:creationId xmlns:a16="http://schemas.microsoft.com/office/drawing/2014/main" id="{5EC8F6D7-6377-5D1F-0ED8-FD228DA993E9}"/>
                </a:ext>
              </a:extLst>
            </p:cNvPr>
            <p:cNvSpPr/>
            <p:nvPr/>
          </p:nvSpPr>
          <p:spPr>
            <a:xfrm>
              <a:off x="4896488" y="3918340"/>
              <a:ext cx="399195" cy="20604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F7F1EBD4-EC61-9BB4-5691-517BB1CD98E1}"/>
                </a:ext>
              </a:extLst>
            </p:cNvPr>
            <p:cNvGrpSpPr/>
            <p:nvPr/>
          </p:nvGrpSpPr>
          <p:grpSpPr>
            <a:xfrm rot="21402080">
              <a:off x="1526960" y="5009424"/>
              <a:ext cx="813910" cy="1020725"/>
              <a:chOff x="6382536" y="4959972"/>
              <a:chExt cx="615466" cy="1028937"/>
            </a:xfrm>
          </p:grpSpPr>
          <p:pic>
            <p:nvPicPr>
              <p:cNvPr id="82" name="図 81">
                <a:extLst>
                  <a:ext uri="{FF2B5EF4-FFF2-40B4-BE49-F238E27FC236}">
                    <a16:creationId xmlns:a16="http://schemas.microsoft.com/office/drawing/2014/main" id="{52A82A79-AF38-41CD-6B57-2317883D57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288" b="96926" l="10000" r="90000">
                            <a14:foregroundMark x1="35614" y1="58495" x2="35614" y2="58495"/>
                            <a14:foregroundMark x1="36273" y1="52670" x2="36273" y2="52670"/>
                            <a14:foregroundMark x1="37886" y1="48867" x2="37886" y2="48867"/>
                            <a14:foregroundMark x1="40318" y1="45995" x2="40318" y2="45995"/>
                            <a14:foregroundMark x1="38295" y1="90939" x2="38295" y2="90939"/>
                            <a14:foregroundMark x1="36909" y1="93892" x2="36909" y2="93892"/>
                            <a14:foregroundMark x1="37386" y1="97006" x2="37386" y2="97006"/>
                            <a14:foregroundMark x1="57659" y1="47451" x2="57659" y2="47451"/>
                            <a14:foregroundMark x1="57727" y1="45550" x2="57727" y2="45550"/>
                            <a14:foregroundMark x1="50023" y1="8010" x2="50023" y2="8010"/>
                            <a14:foregroundMark x1="50205" y1="4288" x2="50205" y2="4288"/>
                            <a14:foregroundMark x1="49682" y1="18608" x2="53591" y2="20429"/>
                            <a14:foregroundMark x1="53591" y1="20429" x2="52955" y2="33050"/>
                            <a14:foregroundMark x1="60818" y1="47896" x2="63750" y2="47654"/>
                            <a14:foregroundMark x1="36818" y1="88066" x2="39455" y2="93204"/>
                            <a14:foregroundMark x1="39455" y1="93204" x2="40705" y2="86489"/>
                            <a14:foregroundMark x1="40705" y1="86489" x2="40705" y2="86489"/>
                            <a14:foregroundMark x1="34250" y1="58859" x2="38682" y2="47047"/>
                            <a14:foregroundMark x1="38682" y1="47047" x2="40773" y2="45429"/>
                            <a14:foregroundMark x1="41455" y1="45631" x2="44614" y2="41222"/>
                            <a14:foregroundMark x1="45523" y1="33819" x2="44932" y2="25769"/>
                            <a14:foregroundMark x1="44932" y1="25769" x2="48795" y2="20024"/>
                            <a14:foregroundMark x1="48795" y1="20024" x2="49045" y2="19984"/>
                            <a14:foregroundMark x1="44591" y1="21157" x2="44636" y2="28722"/>
                            <a14:foregroundMark x1="44636" y1="28722" x2="44909" y2="29814"/>
                            <a14:foregroundMark x1="43886" y1="20833" x2="44250" y2="24595"/>
                            <a14:foregroundMark x1="43750" y1="20833" x2="44114" y2="24838"/>
                            <a14:foregroundMark x1="43682" y1="21278" x2="43750" y2="23018"/>
                            <a14:foregroundMark x1="43659" y1="22896" x2="43909" y2="25000"/>
                            <a14:foregroundMark x1="43682" y1="21521" x2="43818" y2="20712"/>
                            <a14:foregroundMark x1="52477" y1="25405" x2="52273" y2="33576"/>
                            <a14:foregroundMark x1="38727" y1="80663" x2="38795" y2="83940"/>
                            <a14:foregroundMark x1="55136" y1="51254" x2="55318" y2="53115"/>
                            <a14:foregroundMark x1="55295" y1="55663" x2="55023" y2="57160"/>
                            <a14:foregroundMark x1="54705" y1="57362" x2="54364" y2="59223"/>
                            <a14:foregroundMark x1="50818" y1="42880" x2="54591" y2="44013"/>
                            <a14:foregroundMark x1="53091" y1="44134" x2="55000" y2="44579"/>
                            <a14:foregroundMark x1="53409" y1="44377" x2="55136" y2="45591"/>
                            <a14:foregroundMark x1="48932" y1="49595" x2="49068" y2="48827"/>
                            <a14:foregroundMark x1="49364" y1="47937" x2="49636" y2="46723"/>
                            <a14:foregroundMark x1="50091" y1="54207" x2="50705" y2="52710"/>
                            <a14:foregroundMark x1="42705" y1="42799" x2="43250" y2="42152"/>
                            <a14:foregroundMark x1="42750" y1="42193" x2="43045" y2="42071"/>
                            <a14:foregroundMark x1="42545" y1="43406" x2="42545" y2="43123"/>
                            <a14:foregroundMark x1="42636" y1="42638" x2="42636" y2="42961"/>
                            <a14:foregroundMark x1="42841" y1="43163" x2="42591" y2="43042"/>
                            <a14:foregroundMark x1="42205" y1="44620" x2="42897" y2="41845"/>
                            <a14:foregroundMark x1="42610" y1="42348" x2="42545" y2="43608"/>
                            <a14:foregroundMark x1="40568" y1="45672" x2="41477" y2="45267"/>
                            <a14:foregroundMark x1="63682" y1="47937" x2="64841" y2="49070"/>
                            <a14:foregroundMark x1="54023" y1="17799" x2="56364" y2="18568"/>
                            <a14:foregroundMark x1="50470" y1="44697" x2="50045" y2="46561"/>
                            <a14:foregroundMark x1="50659" y1="52791" x2="51409" y2="50809"/>
                            <a14:foregroundMark x1="51455" y1="50890" x2="51977" y2="49555"/>
                            <a14:foregroundMark x1="52114" y1="49838" x2="52386" y2="48989"/>
                            <a14:foregroundMark x1="50932" y1="10518" x2="50932" y2="10518"/>
                            <a14:foregroundMark x1="50864" y1="9749" x2="50864" y2="9749"/>
                            <a14:backgroundMark x1="25318" y1="60316" x2="25318" y2="60316"/>
                            <a14:backgroundMark x1="47409" y1="89887" x2="47409" y2="89887"/>
                            <a14:backgroundMark x1="46886" y1="94175" x2="46886" y2="94175"/>
                            <a14:backgroundMark x1="21045" y1="60194" x2="21045" y2="60194"/>
                            <a14:backgroundMark x1="50409" y1="25769" x2="50409" y2="25769"/>
                            <a14:backgroundMark x1="50295" y1="33374" x2="50227" y2="24434"/>
                            <a14:backgroundMark x1="50227" y1="24434" x2="50432" y2="33172"/>
                            <a14:backgroundMark x1="20205" y1="66262" x2="20227" y2="65939"/>
                            <a14:backgroundMark x1="25500" y1="72613" x2="25500" y2="72613"/>
                            <a14:backgroundMark x1="30477" y1="71238" x2="30659" y2="76294"/>
                            <a14:backgroundMark x1="56045" y1="4531" x2="56114" y2="10599"/>
                            <a14:backgroundMark x1="26909" y1="54571" x2="26364" y2="70186"/>
                            <a14:backgroundMark x1="57795" y1="20024" x2="56614" y2="34911"/>
                            <a14:backgroundMark x1="56614" y1="34911" x2="59273" y2="41828"/>
                            <a14:backgroundMark x1="63884" y1="47268" x2="67023" y2="50971"/>
                            <a14:backgroundMark x1="59273" y1="41828" x2="63506" y2="46822"/>
                            <a14:backgroundMark x1="67023" y1="50971" x2="69023" y2="70793"/>
                            <a14:backgroundMark x1="69023" y1="70793" x2="68727" y2="74595"/>
                            <a14:backgroundMark x1="30068" y1="72249" x2="10818" y2="72371"/>
                            <a14:backgroundMark x1="10818" y1="72371" x2="7705" y2="71481"/>
                            <a14:backgroundMark x1="39659" y1="95955" x2="41727" y2="90008"/>
                            <a14:backgroundMark x1="41727" y1="90008" x2="47091" y2="87662"/>
                            <a14:backgroundMark x1="47091" y1="87662" x2="62341" y2="93406"/>
                            <a14:backgroundMark x1="41864" y1="84951" x2="46932" y2="83617"/>
                            <a14:backgroundMark x1="46932" y1="83617" x2="51795" y2="85154"/>
                            <a14:backgroundMark x1="51795" y1="85154" x2="54864" y2="89684"/>
                            <a14:backgroundMark x1="54864" y1="89684" x2="54864" y2="89806"/>
                            <a14:backgroundMark x1="43955" y1="40817" x2="44727" y2="32565"/>
                            <a14:backgroundMark x1="43685" y1="21278" x2="43409" y2="18285"/>
                            <a14:backgroundMark x1="44727" y1="32565" x2="44501" y2="30117"/>
                            <a14:backgroundMark x1="43409" y1="18285" x2="46591" y2="15332"/>
                            <a14:backgroundMark x1="49045" y1="24879" x2="50568" y2="31675"/>
                            <a14:backgroundMark x1="50568" y1="31675" x2="49364" y2="25081"/>
                            <a14:backgroundMark x1="49364" y1="25081" x2="49932" y2="25040"/>
                            <a14:backgroundMark x1="51182" y1="56270" x2="54205" y2="51173"/>
                            <a14:backgroundMark x1="54205" y1="51173" x2="54773" y2="54328"/>
                            <a14:backgroundMark x1="60386" y1="34021" x2="68227" y2="19660"/>
                            <a14:backgroundMark x1="68227" y1="19660" x2="72477" y2="5704"/>
                            <a14:backgroundMark x1="59114" y1="42557" x2="61705" y2="46521"/>
                            <a14:backgroundMark x1="51045" y1="10356" x2="52659" y2="16424"/>
                            <a14:backgroundMark x1="48636" y1="16586" x2="49273" y2="16707"/>
                            <a14:backgroundMark x1="44909" y1="35558" x2="44364" y2="40534"/>
                            <a14:backgroundMark x1="45023" y1="36165" x2="44932" y2="40008"/>
                            <a14:backgroundMark x1="44818" y1="40251" x2="44682" y2="40453"/>
                            <a14:backgroundMark x1="45273" y1="36327" x2="45295" y2="35801"/>
                            <a14:backgroundMark x1="50864" y1="24960" x2="51000" y2="28074"/>
                            <a14:backgroundMark x1="50136" y1="23584" x2="50818" y2="23503"/>
                            <a14:backgroundMark x1="34409" y1="54976" x2="33068" y2="62581"/>
                            <a14:backgroundMark x1="33068" y1="62581" x2="32955" y2="69377"/>
                            <a14:backgroundMark x1="53477" y1="85720" x2="54500" y2="88026"/>
                            <a14:backgroundMark x1="54000" y1="84911" x2="54273" y2="85841"/>
                            <a14:backgroundMark x1="41682" y1="83010" x2="46114" y2="83131"/>
                            <a14:backgroundMark x1="46114" y1="83131" x2="46205" y2="83091"/>
                            <a14:backgroundMark x1="47318" y1="45267" x2="47432" y2="45995"/>
                            <a14:backgroundMark x1="48614" y1="44539" x2="48500" y2="47735"/>
                            <a14:backgroundMark x1="52977" y1="46157" x2="54000" y2="47492"/>
                            <a14:backgroundMark x1="51841" y1="45146" x2="52568" y2="46036"/>
                            <a14:backgroundMark x1="54068" y1="54288" x2="52500" y2="56472"/>
                            <a14:backgroundMark x1="48932" y1="52387" x2="49500" y2="52913"/>
                            <a14:backgroundMark x1="50864" y1="48584" x2="50500" y2="50647"/>
                            <a14:backgroundMark x1="49341" y1="43932" x2="49273" y2="45024"/>
                            <a14:backgroundMark x1="50977" y1="29248" x2="50955" y2="30178"/>
                            <a14:backgroundMark x1="51386" y1="26173" x2="51432" y2="27549"/>
                            <a14:backgroundMark x1="51023" y1="22856" x2="51182" y2="23018"/>
                            <a14:backgroundMark x1="51409" y1="22937" x2="51409" y2="23422"/>
                            <a14:backgroundMark x1="50500" y1="33576" x2="50341" y2="36286"/>
                            <a14:backgroundMark x1="50432" y1="36448" x2="50386" y2="36934"/>
                            <a14:backgroundMark x1="40909" y1="44782" x2="42477" y2="42031"/>
                            <a14:backgroundMark x1="60227" y1="45591" x2="60841" y2="46278"/>
                            <a14:backgroundMark x1="60205" y1="46197" x2="60545" y2="46238"/>
                            <a14:backgroundMark x1="60273" y1="47128" x2="60523" y2="46521"/>
                            <a14:backgroundMark x1="48364" y1="48948" x2="48227" y2="48989"/>
                            <a14:backgroundMark x1="48227" y1="48989" x2="49023" y2="45955"/>
                            <a14:backgroundMark x1="48977" y1="47532" x2="49614" y2="44660"/>
                            <a14:backgroundMark x1="49591" y1="43811" x2="49682" y2="44903"/>
                            <a14:backgroundMark x1="49727" y1="44053" x2="49636" y2="45267"/>
                            <a14:backgroundMark x1="49932" y1="43851" x2="49841" y2="45024"/>
                            <a14:backgroundMark x1="49841" y1="43770" x2="50136" y2="43689"/>
                            <a14:backgroundMark x1="48886" y1="54207" x2="49341" y2="54167"/>
                            <a14:backgroundMark x1="61182" y1="93002" x2="63932" y2="89968"/>
                            <a14:backgroundMark x1="68136" y1="69134" x2="68114" y2="695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27" t="15837" r="31481"/>
              <a:stretch/>
            </p:blipFill>
            <p:spPr>
              <a:xfrm>
                <a:off x="6382536" y="5180419"/>
                <a:ext cx="615466" cy="808490"/>
              </a:xfrm>
              <a:prstGeom prst="rect">
                <a:avLst/>
              </a:prstGeom>
            </p:spPr>
          </p:pic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B90EC522-5A21-D498-794F-A882359D1C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288" b="96926" l="10000" r="90000">
                            <a14:foregroundMark x1="35614" y1="58495" x2="35614" y2="58495"/>
                            <a14:foregroundMark x1="36273" y1="52670" x2="36273" y2="52670"/>
                            <a14:foregroundMark x1="37886" y1="48867" x2="37886" y2="48867"/>
                            <a14:foregroundMark x1="40318" y1="45995" x2="40318" y2="45995"/>
                            <a14:foregroundMark x1="38295" y1="90939" x2="38295" y2="90939"/>
                            <a14:foregroundMark x1="36909" y1="93892" x2="36909" y2="93892"/>
                            <a14:foregroundMark x1="37386" y1="97006" x2="37386" y2="97006"/>
                            <a14:foregroundMark x1="57659" y1="47451" x2="57659" y2="47451"/>
                            <a14:foregroundMark x1="57727" y1="45550" x2="57727" y2="45550"/>
                            <a14:foregroundMark x1="50023" y1="8010" x2="50023" y2="8010"/>
                            <a14:foregroundMark x1="50205" y1="4288" x2="50205" y2="4288"/>
                            <a14:foregroundMark x1="49682" y1="18608" x2="53591" y2="20429"/>
                            <a14:foregroundMark x1="53591" y1="20429" x2="52955" y2="33050"/>
                            <a14:foregroundMark x1="60818" y1="47896" x2="63750" y2="47654"/>
                            <a14:foregroundMark x1="36818" y1="88066" x2="39455" y2="93204"/>
                            <a14:foregroundMark x1="39455" y1="93204" x2="40705" y2="86489"/>
                            <a14:foregroundMark x1="40705" y1="86489" x2="40705" y2="86489"/>
                            <a14:foregroundMark x1="34250" y1="58859" x2="38682" y2="47047"/>
                            <a14:foregroundMark x1="38682" y1="47047" x2="40773" y2="45429"/>
                            <a14:foregroundMark x1="41455" y1="45631" x2="44614" y2="41222"/>
                            <a14:foregroundMark x1="45523" y1="33819" x2="44932" y2="25769"/>
                            <a14:foregroundMark x1="44932" y1="25769" x2="48795" y2="20024"/>
                            <a14:foregroundMark x1="48795" y1="20024" x2="49045" y2="19984"/>
                            <a14:foregroundMark x1="44591" y1="21157" x2="44636" y2="28722"/>
                            <a14:foregroundMark x1="44636" y1="28722" x2="44909" y2="29814"/>
                            <a14:foregroundMark x1="43886" y1="20833" x2="44250" y2="24595"/>
                            <a14:foregroundMark x1="43750" y1="20833" x2="44114" y2="24838"/>
                            <a14:foregroundMark x1="43682" y1="21278" x2="43750" y2="23018"/>
                            <a14:foregroundMark x1="43659" y1="22896" x2="43909" y2="25000"/>
                            <a14:foregroundMark x1="43682" y1="21521" x2="43818" y2="20712"/>
                            <a14:foregroundMark x1="52477" y1="25405" x2="52273" y2="33576"/>
                            <a14:foregroundMark x1="38727" y1="80663" x2="38795" y2="83940"/>
                            <a14:foregroundMark x1="55136" y1="51254" x2="55318" y2="53115"/>
                            <a14:foregroundMark x1="55295" y1="55663" x2="55023" y2="57160"/>
                            <a14:foregroundMark x1="54705" y1="57362" x2="54364" y2="59223"/>
                            <a14:foregroundMark x1="50818" y1="42880" x2="54591" y2="44013"/>
                            <a14:foregroundMark x1="53091" y1="44134" x2="55000" y2="44579"/>
                            <a14:foregroundMark x1="53409" y1="44377" x2="55136" y2="45591"/>
                            <a14:foregroundMark x1="48932" y1="49595" x2="49068" y2="48827"/>
                            <a14:foregroundMark x1="49364" y1="47937" x2="49636" y2="46723"/>
                            <a14:foregroundMark x1="50091" y1="54207" x2="50705" y2="52710"/>
                            <a14:foregroundMark x1="42705" y1="42799" x2="43250" y2="42152"/>
                            <a14:foregroundMark x1="42750" y1="42193" x2="43045" y2="42071"/>
                            <a14:foregroundMark x1="42545" y1="43406" x2="42545" y2="43123"/>
                            <a14:foregroundMark x1="42636" y1="42638" x2="42636" y2="42961"/>
                            <a14:foregroundMark x1="42841" y1="43163" x2="42591" y2="43042"/>
                            <a14:foregroundMark x1="42205" y1="44620" x2="42897" y2="41845"/>
                            <a14:foregroundMark x1="42610" y1="42348" x2="42545" y2="43608"/>
                            <a14:foregroundMark x1="40568" y1="45672" x2="41477" y2="45267"/>
                            <a14:foregroundMark x1="63682" y1="47937" x2="64841" y2="49070"/>
                            <a14:foregroundMark x1="54023" y1="17799" x2="56364" y2="18568"/>
                            <a14:foregroundMark x1="50470" y1="44697" x2="50045" y2="46561"/>
                            <a14:foregroundMark x1="50659" y1="52791" x2="51409" y2="50809"/>
                            <a14:foregroundMark x1="51455" y1="50890" x2="51977" y2="49555"/>
                            <a14:foregroundMark x1="52114" y1="49838" x2="52386" y2="48989"/>
                            <a14:foregroundMark x1="50932" y1="10518" x2="50932" y2="10518"/>
                            <a14:foregroundMark x1="50864" y1="9749" x2="50864" y2="9749"/>
                            <a14:backgroundMark x1="25318" y1="60316" x2="25318" y2="60316"/>
                            <a14:backgroundMark x1="47409" y1="89887" x2="47409" y2="89887"/>
                            <a14:backgroundMark x1="46886" y1="94175" x2="46886" y2="94175"/>
                            <a14:backgroundMark x1="21045" y1="60194" x2="21045" y2="60194"/>
                            <a14:backgroundMark x1="50409" y1="25769" x2="50409" y2="25769"/>
                            <a14:backgroundMark x1="50295" y1="33374" x2="50227" y2="24434"/>
                            <a14:backgroundMark x1="50227" y1="24434" x2="50432" y2="33172"/>
                            <a14:backgroundMark x1="20205" y1="66262" x2="20227" y2="65939"/>
                            <a14:backgroundMark x1="25500" y1="72613" x2="25500" y2="72613"/>
                            <a14:backgroundMark x1="30477" y1="71238" x2="30659" y2="76294"/>
                            <a14:backgroundMark x1="56045" y1="4531" x2="56114" y2="10599"/>
                            <a14:backgroundMark x1="26909" y1="54571" x2="26364" y2="70186"/>
                            <a14:backgroundMark x1="57795" y1="20024" x2="56614" y2="34911"/>
                            <a14:backgroundMark x1="56614" y1="34911" x2="59273" y2="41828"/>
                            <a14:backgroundMark x1="63884" y1="47268" x2="67023" y2="50971"/>
                            <a14:backgroundMark x1="59273" y1="41828" x2="63506" y2="46822"/>
                            <a14:backgroundMark x1="67023" y1="50971" x2="69023" y2="70793"/>
                            <a14:backgroundMark x1="69023" y1="70793" x2="68727" y2="74595"/>
                            <a14:backgroundMark x1="30068" y1="72249" x2="10818" y2="72371"/>
                            <a14:backgroundMark x1="10818" y1="72371" x2="7705" y2="71481"/>
                            <a14:backgroundMark x1="39659" y1="95955" x2="41727" y2="90008"/>
                            <a14:backgroundMark x1="41727" y1="90008" x2="47091" y2="87662"/>
                            <a14:backgroundMark x1="47091" y1="87662" x2="62341" y2="93406"/>
                            <a14:backgroundMark x1="41864" y1="84951" x2="46932" y2="83617"/>
                            <a14:backgroundMark x1="46932" y1="83617" x2="51795" y2="85154"/>
                            <a14:backgroundMark x1="51795" y1="85154" x2="54864" y2="89684"/>
                            <a14:backgroundMark x1="54864" y1="89684" x2="54864" y2="89806"/>
                            <a14:backgroundMark x1="43955" y1="40817" x2="44727" y2="32565"/>
                            <a14:backgroundMark x1="43685" y1="21278" x2="43409" y2="18285"/>
                            <a14:backgroundMark x1="44727" y1="32565" x2="44501" y2="30117"/>
                            <a14:backgroundMark x1="43409" y1="18285" x2="46591" y2="15332"/>
                            <a14:backgroundMark x1="49045" y1="24879" x2="50568" y2="31675"/>
                            <a14:backgroundMark x1="50568" y1="31675" x2="49364" y2="25081"/>
                            <a14:backgroundMark x1="49364" y1="25081" x2="49932" y2="25040"/>
                            <a14:backgroundMark x1="51182" y1="56270" x2="54205" y2="51173"/>
                            <a14:backgroundMark x1="54205" y1="51173" x2="54773" y2="54328"/>
                            <a14:backgroundMark x1="60386" y1="34021" x2="68227" y2="19660"/>
                            <a14:backgroundMark x1="68227" y1="19660" x2="72477" y2="5704"/>
                            <a14:backgroundMark x1="59114" y1="42557" x2="61705" y2="46521"/>
                            <a14:backgroundMark x1="51045" y1="10356" x2="52659" y2="16424"/>
                            <a14:backgroundMark x1="48636" y1="16586" x2="49273" y2="16707"/>
                            <a14:backgroundMark x1="44909" y1="35558" x2="44364" y2="40534"/>
                            <a14:backgroundMark x1="45023" y1="36165" x2="44932" y2="40008"/>
                            <a14:backgroundMark x1="44818" y1="40251" x2="44682" y2="40453"/>
                            <a14:backgroundMark x1="45273" y1="36327" x2="45295" y2="35801"/>
                            <a14:backgroundMark x1="50864" y1="24960" x2="51000" y2="28074"/>
                            <a14:backgroundMark x1="50136" y1="23584" x2="50818" y2="23503"/>
                            <a14:backgroundMark x1="34409" y1="54976" x2="33068" y2="62581"/>
                            <a14:backgroundMark x1="33068" y1="62581" x2="32955" y2="69377"/>
                            <a14:backgroundMark x1="53477" y1="85720" x2="54500" y2="88026"/>
                            <a14:backgroundMark x1="54000" y1="84911" x2="54273" y2="85841"/>
                            <a14:backgroundMark x1="41682" y1="83010" x2="46114" y2="83131"/>
                            <a14:backgroundMark x1="46114" y1="83131" x2="46205" y2="83091"/>
                            <a14:backgroundMark x1="47318" y1="45267" x2="47432" y2="45995"/>
                            <a14:backgroundMark x1="48614" y1="44539" x2="48500" y2="47735"/>
                            <a14:backgroundMark x1="52977" y1="46157" x2="54000" y2="47492"/>
                            <a14:backgroundMark x1="51841" y1="45146" x2="52568" y2="46036"/>
                            <a14:backgroundMark x1="54068" y1="54288" x2="52500" y2="56472"/>
                            <a14:backgroundMark x1="48932" y1="52387" x2="49500" y2="52913"/>
                            <a14:backgroundMark x1="50864" y1="48584" x2="50500" y2="50647"/>
                            <a14:backgroundMark x1="49341" y1="43932" x2="49273" y2="45024"/>
                            <a14:backgroundMark x1="50977" y1="29248" x2="50955" y2="30178"/>
                            <a14:backgroundMark x1="51386" y1="26173" x2="51432" y2="27549"/>
                            <a14:backgroundMark x1="51023" y1="22856" x2="51182" y2="23018"/>
                            <a14:backgroundMark x1="51409" y1="22937" x2="51409" y2="23422"/>
                            <a14:backgroundMark x1="50500" y1="33576" x2="50341" y2="36286"/>
                            <a14:backgroundMark x1="50432" y1="36448" x2="50386" y2="36934"/>
                            <a14:backgroundMark x1="40909" y1="44782" x2="42477" y2="42031"/>
                            <a14:backgroundMark x1="60227" y1="45591" x2="60841" y2="46278"/>
                            <a14:backgroundMark x1="60205" y1="46197" x2="60545" y2="46238"/>
                            <a14:backgroundMark x1="60273" y1="47128" x2="60523" y2="46521"/>
                            <a14:backgroundMark x1="48364" y1="48948" x2="48227" y2="48989"/>
                            <a14:backgroundMark x1="48227" y1="48989" x2="49023" y2="45955"/>
                            <a14:backgroundMark x1="48977" y1="47532" x2="49614" y2="44660"/>
                            <a14:backgroundMark x1="49591" y1="43811" x2="49682" y2="44903"/>
                            <a14:backgroundMark x1="49727" y1="44053" x2="49636" y2="45267"/>
                            <a14:backgroundMark x1="49932" y1="43851" x2="49841" y2="45024"/>
                            <a14:backgroundMark x1="49841" y1="43770" x2="50136" y2="43689"/>
                            <a14:backgroundMark x1="48886" y1="54207" x2="49341" y2="54167"/>
                            <a14:backgroundMark x1="61182" y1="93002" x2="63932" y2="89968"/>
                            <a14:backgroundMark x1="68136" y1="69134" x2="68114" y2="695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47" t="3173" r="48710" b="83022"/>
              <a:stretch/>
            </p:blipFill>
            <p:spPr>
              <a:xfrm>
                <a:off x="6677792" y="4959972"/>
                <a:ext cx="86286" cy="235251"/>
              </a:xfrm>
              <a:prstGeom prst="rect">
                <a:avLst/>
              </a:prstGeom>
            </p:spPr>
          </p:pic>
          <p:pic>
            <p:nvPicPr>
              <p:cNvPr id="22" name="図 21">
                <a:extLst>
                  <a:ext uri="{FF2B5EF4-FFF2-40B4-BE49-F238E27FC236}">
                    <a16:creationId xmlns:a16="http://schemas.microsoft.com/office/drawing/2014/main" id="{300B6D8C-8112-D4D3-FC9D-DB0BEAB878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288" b="96926" l="10000" r="90000">
                            <a14:foregroundMark x1="35614" y1="58495" x2="35614" y2="58495"/>
                            <a14:foregroundMark x1="36273" y1="52670" x2="36273" y2="52670"/>
                            <a14:foregroundMark x1="37886" y1="48867" x2="37886" y2="48867"/>
                            <a14:foregroundMark x1="40318" y1="45995" x2="40318" y2="45995"/>
                            <a14:foregroundMark x1="38295" y1="90939" x2="38295" y2="90939"/>
                            <a14:foregroundMark x1="36909" y1="93892" x2="36909" y2="93892"/>
                            <a14:foregroundMark x1="37386" y1="97006" x2="37386" y2="97006"/>
                            <a14:foregroundMark x1="57659" y1="47451" x2="57659" y2="47451"/>
                            <a14:foregroundMark x1="57727" y1="45550" x2="57727" y2="45550"/>
                            <a14:foregroundMark x1="50023" y1="8010" x2="50023" y2="8010"/>
                            <a14:foregroundMark x1="50205" y1="4288" x2="50205" y2="4288"/>
                            <a14:foregroundMark x1="49682" y1="18608" x2="53591" y2="20429"/>
                            <a14:foregroundMark x1="53591" y1="20429" x2="52955" y2="33050"/>
                            <a14:foregroundMark x1="60818" y1="47896" x2="63750" y2="47654"/>
                            <a14:foregroundMark x1="36818" y1="88066" x2="39455" y2="93204"/>
                            <a14:foregroundMark x1="39455" y1="93204" x2="40705" y2="86489"/>
                            <a14:foregroundMark x1="40705" y1="86489" x2="40705" y2="86489"/>
                            <a14:foregroundMark x1="34250" y1="58859" x2="38682" y2="47047"/>
                            <a14:foregroundMark x1="38682" y1="47047" x2="40773" y2="45429"/>
                            <a14:foregroundMark x1="41455" y1="45631" x2="44614" y2="41222"/>
                            <a14:foregroundMark x1="45523" y1="33819" x2="44932" y2="25769"/>
                            <a14:foregroundMark x1="44932" y1="25769" x2="48795" y2="20024"/>
                            <a14:foregroundMark x1="48795" y1="20024" x2="49045" y2="19984"/>
                            <a14:foregroundMark x1="44591" y1="21157" x2="44636" y2="28722"/>
                            <a14:foregroundMark x1="44636" y1="28722" x2="44909" y2="29814"/>
                            <a14:foregroundMark x1="43886" y1="20833" x2="44250" y2="24595"/>
                            <a14:foregroundMark x1="43750" y1="20833" x2="44114" y2="24838"/>
                            <a14:foregroundMark x1="43682" y1="21278" x2="43750" y2="23018"/>
                            <a14:foregroundMark x1="43659" y1="22896" x2="43909" y2="25000"/>
                            <a14:foregroundMark x1="43682" y1="21521" x2="43818" y2="20712"/>
                            <a14:foregroundMark x1="52477" y1="25405" x2="52273" y2="33576"/>
                            <a14:foregroundMark x1="38727" y1="80663" x2="38795" y2="83940"/>
                            <a14:foregroundMark x1="55136" y1="51254" x2="55318" y2="53115"/>
                            <a14:foregroundMark x1="55295" y1="55663" x2="55023" y2="57160"/>
                            <a14:foregroundMark x1="54705" y1="57362" x2="54364" y2="59223"/>
                            <a14:foregroundMark x1="50818" y1="42880" x2="54591" y2="44013"/>
                            <a14:foregroundMark x1="53091" y1="44134" x2="55000" y2="44579"/>
                            <a14:foregroundMark x1="53409" y1="44377" x2="55136" y2="45591"/>
                            <a14:foregroundMark x1="48932" y1="49595" x2="49068" y2="48827"/>
                            <a14:foregroundMark x1="49364" y1="47937" x2="49636" y2="46723"/>
                            <a14:foregroundMark x1="50091" y1="54207" x2="50705" y2="52710"/>
                            <a14:foregroundMark x1="42705" y1="42799" x2="43250" y2="42152"/>
                            <a14:foregroundMark x1="42750" y1="42193" x2="43045" y2="42071"/>
                            <a14:foregroundMark x1="42545" y1="43406" x2="42545" y2="43123"/>
                            <a14:foregroundMark x1="42636" y1="42638" x2="42636" y2="42961"/>
                            <a14:foregroundMark x1="42841" y1="43163" x2="42591" y2="43042"/>
                            <a14:foregroundMark x1="42205" y1="44620" x2="42897" y2="41845"/>
                            <a14:foregroundMark x1="42610" y1="42348" x2="42545" y2="43608"/>
                            <a14:foregroundMark x1="40568" y1="45672" x2="41477" y2="45267"/>
                            <a14:foregroundMark x1="63682" y1="47937" x2="64841" y2="49070"/>
                            <a14:foregroundMark x1="54023" y1="17799" x2="56364" y2="18568"/>
                            <a14:foregroundMark x1="50470" y1="44697" x2="50045" y2="46561"/>
                            <a14:foregroundMark x1="50659" y1="52791" x2="51409" y2="50809"/>
                            <a14:foregroundMark x1="51455" y1="50890" x2="51977" y2="49555"/>
                            <a14:foregroundMark x1="52114" y1="49838" x2="52386" y2="48989"/>
                            <a14:foregroundMark x1="50932" y1="10518" x2="50932" y2="10518"/>
                            <a14:foregroundMark x1="50864" y1="9749" x2="50864" y2="9749"/>
                            <a14:backgroundMark x1="25318" y1="60316" x2="25318" y2="60316"/>
                            <a14:backgroundMark x1="47409" y1="89887" x2="47409" y2="89887"/>
                            <a14:backgroundMark x1="46886" y1="94175" x2="46886" y2="94175"/>
                            <a14:backgroundMark x1="21045" y1="60194" x2="21045" y2="60194"/>
                            <a14:backgroundMark x1="50409" y1="25769" x2="50409" y2="25769"/>
                            <a14:backgroundMark x1="50295" y1="33374" x2="50227" y2="24434"/>
                            <a14:backgroundMark x1="50227" y1="24434" x2="50432" y2="33172"/>
                            <a14:backgroundMark x1="20205" y1="66262" x2="20227" y2="65939"/>
                            <a14:backgroundMark x1="25500" y1="72613" x2="25500" y2="72613"/>
                            <a14:backgroundMark x1="30477" y1="71238" x2="30659" y2="76294"/>
                            <a14:backgroundMark x1="56045" y1="4531" x2="56114" y2="10599"/>
                            <a14:backgroundMark x1="26909" y1="54571" x2="26364" y2="70186"/>
                            <a14:backgroundMark x1="57795" y1="20024" x2="56614" y2="34911"/>
                            <a14:backgroundMark x1="56614" y1="34911" x2="59273" y2="41828"/>
                            <a14:backgroundMark x1="63884" y1="47268" x2="67023" y2="50971"/>
                            <a14:backgroundMark x1="59273" y1="41828" x2="63506" y2="46822"/>
                            <a14:backgroundMark x1="67023" y1="50971" x2="69023" y2="70793"/>
                            <a14:backgroundMark x1="69023" y1="70793" x2="68727" y2="74595"/>
                            <a14:backgroundMark x1="30068" y1="72249" x2="10818" y2="72371"/>
                            <a14:backgroundMark x1="10818" y1="72371" x2="7705" y2="71481"/>
                            <a14:backgroundMark x1="39659" y1="95955" x2="41727" y2="90008"/>
                            <a14:backgroundMark x1="41727" y1="90008" x2="47091" y2="87662"/>
                            <a14:backgroundMark x1="47091" y1="87662" x2="62341" y2="93406"/>
                            <a14:backgroundMark x1="41864" y1="84951" x2="46932" y2="83617"/>
                            <a14:backgroundMark x1="46932" y1="83617" x2="51795" y2="85154"/>
                            <a14:backgroundMark x1="51795" y1="85154" x2="54864" y2="89684"/>
                            <a14:backgroundMark x1="54864" y1="89684" x2="54864" y2="89806"/>
                            <a14:backgroundMark x1="43955" y1="40817" x2="44727" y2="32565"/>
                            <a14:backgroundMark x1="43685" y1="21278" x2="43409" y2="18285"/>
                            <a14:backgroundMark x1="44727" y1="32565" x2="44501" y2="30117"/>
                            <a14:backgroundMark x1="43409" y1="18285" x2="46591" y2="15332"/>
                            <a14:backgroundMark x1="49045" y1="24879" x2="50568" y2="31675"/>
                            <a14:backgroundMark x1="50568" y1="31675" x2="49364" y2="25081"/>
                            <a14:backgroundMark x1="49364" y1="25081" x2="49932" y2="25040"/>
                            <a14:backgroundMark x1="51182" y1="56270" x2="54205" y2="51173"/>
                            <a14:backgroundMark x1="54205" y1="51173" x2="54773" y2="54328"/>
                            <a14:backgroundMark x1="60386" y1="34021" x2="68227" y2="19660"/>
                            <a14:backgroundMark x1="68227" y1="19660" x2="72477" y2="5704"/>
                            <a14:backgroundMark x1="59114" y1="42557" x2="61705" y2="46521"/>
                            <a14:backgroundMark x1="51045" y1="10356" x2="52659" y2="16424"/>
                            <a14:backgroundMark x1="48636" y1="16586" x2="49273" y2="16707"/>
                            <a14:backgroundMark x1="44909" y1="35558" x2="44364" y2="40534"/>
                            <a14:backgroundMark x1="45023" y1="36165" x2="44932" y2="40008"/>
                            <a14:backgroundMark x1="44818" y1="40251" x2="44682" y2="40453"/>
                            <a14:backgroundMark x1="45273" y1="36327" x2="45295" y2="35801"/>
                            <a14:backgroundMark x1="50864" y1="24960" x2="51000" y2="28074"/>
                            <a14:backgroundMark x1="50136" y1="23584" x2="50818" y2="23503"/>
                            <a14:backgroundMark x1="34409" y1="54976" x2="33068" y2="62581"/>
                            <a14:backgroundMark x1="33068" y1="62581" x2="32955" y2="69377"/>
                            <a14:backgroundMark x1="53477" y1="85720" x2="54500" y2="88026"/>
                            <a14:backgroundMark x1="54000" y1="84911" x2="54273" y2="85841"/>
                            <a14:backgroundMark x1="41682" y1="83010" x2="46114" y2="83131"/>
                            <a14:backgroundMark x1="46114" y1="83131" x2="46205" y2="83091"/>
                            <a14:backgroundMark x1="47318" y1="45267" x2="47432" y2="45995"/>
                            <a14:backgroundMark x1="48614" y1="44539" x2="48500" y2="47735"/>
                            <a14:backgroundMark x1="52977" y1="46157" x2="54000" y2="47492"/>
                            <a14:backgroundMark x1="51841" y1="45146" x2="52568" y2="46036"/>
                            <a14:backgroundMark x1="54068" y1="54288" x2="52500" y2="56472"/>
                            <a14:backgroundMark x1="48932" y1="52387" x2="49500" y2="52913"/>
                            <a14:backgroundMark x1="50864" y1="48584" x2="50500" y2="50647"/>
                            <a14:backgroundMark x1="49341" y1="43932" x2="49273" y2="45024"/>
                            <a14:backgroundMark x1="50977" y1="29248" x2="50955" y2="30178"/>
                            <a14:backgroundMark x1="51386" y1="26173" x2="51432" y2="27549"/>
                            <a14:backgroundMark x1="51023" y1="22856" x2="51182" y2="23018"/>
                            <a14:backgroundMark x1="51409" y1="22937" x2="51409" y2="23422"/>
                            <a14:backgroundMark x1="50500" y1="33576" x2="50341" y2="36286"/>
                            <a14:backgroundMark x1="50432" y1="36448" x2="50386" y2="36934"/>
                            <a14:backgroundMark x1="40909" y1="44782" x2="42477" y2="42031"/>
                            <a14:backgroundMark x1="60227" y1="45591" x2="60841" y2="46278"/>
                            <a14:backgroundMark x1="60205" y1="46197" x2="60545" y2="46238"/>
                            <a14:backgroundMark x1="60273" y1="47128" x2="60523" y2="46521"/>
                            <a14:backgroundMark x1="48364" y1="48948" x2="48227" y2="48989"/>
                            <a14:backgroundMark x1="48227" y1="48989" x2="49023" y2="45955"/>
                            <a14:backgroundMark x1="48977" y1="47532" x2="49614" y2="44660"/>
                            <a14:backgroundMark x1="49591" y1="43811" x2="49682" y2="44903"/>
                            <a14:backgroundMark x1="49727" y1="44053" x2="49636" y2="45267"/>
                            <a14:backgroundMark x1="49932" y1="43851" x2="49841" y2="45024"/>
                            <a14:backgroundMark x1="49841" y1="43770" x2="50136" y2="43689"/>
                            <a14:backgroundMark x1="48886" y1="54207" x2="49341" y2="54167"/>
                            <a14:backgroundMark x1="61182" y1="93002" x2="63932" y2="89968"/>
                            <a14:backgroundMark x1="68136" y1="69134" x2="68114" y2="695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47" t="3173" r="48710" b="83022"/>
              <a:stretch/>
            </p:blipFill>
            <p:spPr>
              <a:xfrm>
                <a:off x="6583491" y="4963203"/>
                <a:ext cx="86287" cy="235254"/>
              </a:xfrm>
              <a:prstGeom prst="rect">
                <a:avLst/>
              </a:prstGeom>
            </p:spPr>
          </p:pic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AA35FB51-707E-F16F-0C47-268DEA5DC225}"/>
                </a:ext>
              </a:extLst>
            </p:cNvPr>
            <p:cNvGrpSpPr/>
            <p:nvPr/>
          </p:nvGrpSpPr>
          <p:grpSpPr>
            <a:xfrm>
              <a:off x="6040059" y="1366300"/>
              <a:ext cx="778170" cy="674228"/>
              <a:chOff x="5462678" y="465585"/>
              <a:chExt cx="1398677" cy="963237"/>
            </a:xfrm>
          </p:grpSpPr>
          <p:sp>
            <p:nvSpPr>
              <p:cNvPr id="15" name="楕円 14">
                <a:extLst>
                  <a:ext uri="{FF2B5EF4-FFF2-40B4-BE49-F238E27FC236}">
                    <a16:creationId xmlns:a16="http://schemas.microsoft.com/office/drawing/2014/main" id="{A94F7F2A-D96A-317B-9235-8D05C20FE2CE}"/>
                  </a:ext>
                </a:extLst>
              </p:cNvPr>
              <p:cNvSpPr/>
              <p:nvPr/>
            </p:nvSpPr>
            <p:spPr>
              <a:xfrm>
                <a:off x="5658201" y="465585"/>
                <a:ext cx="749318" cy="357426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4" name="図 13" descr="電子機器, モニター, 人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7022EEE2-9AD5-8A40-F7EE-C35A048A00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17" b="17361" l="21641" r="33047">
                            <a14:foregroundMark x1="24141" y1="3056" x2="27734" y2="1389"/>
                            <a14:foregroundMark x1="30312" y1="1528" x2="32422" y2="2639"/>
                            <a14:foregroundMark x1="32422" y1="2639" x2="32344" y2="4861"/>
                            <a14:foregroundMark x1="32344" y1="4861" x2="32109" y2="5139"/>
                            <a14:foregroundMark x1="23672" y1="7639" x2="25625" y2="13333"/>
                            <a14:foregroundMark x1="25625" y1="13333" x2="26641" y2="14306"/>
                            <a14:foregroundMark x1="27031" y1="13611" x2="30000" y2="11667"/>
                            <a14:foregroundMark x1="30000" y1="11667" x2="30000" y2="11667"/>
                            <a14:foregroundMark x1="24375" y1="14583" x2="25469" y2="15694"/>
                            <a14:foregroundMark x1="25469" y1="15694" x2="27031" y2="16528"/>
                            <a14:foregroundMark x1="22891" y1="5000" x2="22578" y2="14028"/>
                            <a14:foregroundMark x1="22734" y1="5278" x2="24453" y2="1667"/>
                            <a14:foregroundMark x1="25313" y1="1111" x2="28359" y2="417"/>
                            <a14:foregroundMark x1="32969" y1="3889" x2="33047" y2="5556"/>
                            <a14:foregroundMark x1="22344" y1="4444" x2="22109" y2="6667"/>
                            <a14:foregroundMark x1="22109" y1="3750" x2="21719" y2="7361"/>
                            <a14:foregroundMark x1="21875" y1="3750" x2="21641" y2="6806"/>
                            <a14:foregroundMark x1="31094" y1="972" x2="31953" y2="556"/>
                            <a14:foregroundMark x1="25000" y1="17083" x2="26953" y2="173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917" r="66308" b="86135"/>
              <a:stretch/>
            </p:blipFill>
            <p:spPr>
              <a:xfrm>
                <a:off x="5462678" y="574941"/>
                <a:ext cx="1398677" cy="853881"/>
              </a:xfrm>
              <a:prstGeom prst="rect">
                <a:avLst/>
              </a:prstGeom>
            </p:spPr>
          </p:pic>
        </p:grpSp>
        <p:sp>
          <p:nvSpPr>
            <p:cNvPr id="26" name="四角形: 角を丸くする 25">
              <a:extLst>
                <a:ext uri="{FF2B5EF4-FFF2-40B4-BE49-F238E27FC236}">
                  <a16:creationId xmlns:a16="http://schemas.microsoft.com/office/drawing/2014/main" id="{3417CC92-0DF8-3D06-23A7-1FA137586A1E}"/>
                </a:ext>
              </a:extLst>
            </p:cNvPr>
            <p:cNvSpPr/>
            <p:nvPr/>
          </p:nvSpPr>
          <p:spPr>
            <a:xfrm>
              <a:off x="6255776" y="2585343"/>
              <a:ext cx="368177" cy="21546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29" name="四角形: 角を丸くする 28">
              <a:extLst>
                <a:ext uri="{FF2B5EF4-FFF2-40B4-BE49-F238E27FC236}">
                  <a16:creationId xmlns:a16="http://schemas.microsoft.com/office/drawing/2014/main" id="{5006AAFB-9230-10DB-4A12-B695816BAD45}"/>
                </a:ext>
              </a:extLst>
            </p:cNvPr>
            <p:cNvSpPr/>
            <p:nvPr/>
          </p:nvSpPr>
          <p:spPr>
            <a:xfrm>
              <a:off x="7279266" y="2511922"/>
              <a:ext cx="368177" cy="21546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37" name="図 36" descr="屋内, 人, 座る, 持つ が含まれている画像&#10;&#10;自動的に生成された説明">
              <a:extLst>
                <a:ext uri="{FF2B5EF4-FFF2-40B4-BE49-F238E27FC236}">
                  <a16:creationId xmlns:a16="http://schemas.microsoft.com/office/drawing/2014/main" id="{66996AEF-4EAF-DA88-79AE-3D8FB4BC1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828" b="92185" l="9804" r="94118">
                          <a14:foregroundMark x1="67843" y1="55981" x2="80784" y2="61404"/>
                          <a14:foregroundMark x1="45716" y1="17074" x2="45635" y2="17703"/>
                          <a14:foregroundMark x1="29020" y1="7177" x2="25098" y2="23445"/>
                          <a14:foregroundMark x1="47952" y1="17005" x2="47843" y2="17544"/>
                          <a14:foregroundMark x1="50588" y1="3987" x2="48553" y2="14036"/>
                          <a14:foregroundMark x1="12941" y1="65869" x2="11765" y2="69856"/>
                          <a14:foregroundMark x1="29020" y1="90750" x2="50196" y2="92344"/>
                          <a14:foregroundMark x1="52549" y1="21372" x2="52549" y2="27113"/>
                          <a14:foregroundMark x1="29804" y1="28230" x2="47451" y2="28230"/>
                          <a14:foregroundMark x1="23922" y1="18979" x2="22353" y2="24083"/>
                          <a14:foregroundMark x1="24314" y1="28389" x2="42353" y2="28230"/>
                          <a14:foregroundMark x1="29804" y1="27751" x2="53725" y2="27751"/>
                          <a14:foregroundMark x1="25490" y1="27751" x2="39216" y2="27751"/>
                          <a14:foregroundMark x1="83529" y1="64274" x2="94118" y2="66188"/>
                          <a14:foregroundMark x1="18431" y1="10367" x2="20784" y2="14354"/>
                          <a14:foregroundMark x1="16863" y1="13876" x2="19608" y2="15630"/>
                          <a14:foregroundMark x1="45882" y1="11802" x2="45490" y2="12919"/>
                          <a14:foregroundMark x1="45490" y1="12919" x2="46275" y2="15949"/>
                          <a14:foregroundMark x1="18039" y1="11483" x2="17647" y2="13397"/>
                          <a14:backgroundMark x1="39216" y1="4147" x2="40784" y2="9410"/>
                          <a14:backgroundMark x1="40592" y1="16192" x2="40784" y2="17225"/>
                          <a14:backgroundMark x1="39926" y1="12597" x2="40029" y2="13151"/>
                          <a14:backgroundMark x1="39216" y1="8772" x2="39712" y2="11446"/>
                          <a14:backgroundMark x1="39608" y1="17703" x2="39608" y2="223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60"/>
            <a:stretch/>
          </p:blipFill>
          <p:spPr>
            <a:xfrm>
              <a:off x="1517173" y="704913"/>
              <a:ext cx="870823" cy="2103515"/>
            </a:xfrm>
            <a:prstGeom prst="rect">
              <a:avLst/>
            </a:prstGeom>
          </p:spPr>
        </p:pic>
        <p:sp>
          <p:nvSpPr>
            <p:cNvPr id="469" name="四角形: 角を丸くする 468">
              <a:extLst>
                <a:ext uri="{FF2B5EF4-FFF2-40B4-BE49-F238E27FC236}">
                  <a16:creationId xmlns:a16="http://schemas.microsoft.com/office/drawing/2014/main" id="{FE6F9C5C-76B7-579B-B386-06A010F4FA5A}"/>
                </a:ext>
              </a:extLst>
            </p:cNvPr>
            <p:cNvSpPr/>
            <p:nvPr/>
          </p:nvSpPr>
          <p:spPr>
            <a:xfrm>
              <a:off x="3935620" y="1590696"/>
              <a:ext cx="850991" cy="341339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cxnSp>
          <p:nvCxnSpPr>
            <p:cNvPr id="495" name="コネクタ: カギ線 494">
              <a:extLst>
                <a:ext uri="{FF2B5EF4-FFF2-40B4-BE49-F238E27FC236}">
                  <a16:creationId xmlns:a16="http://schemas.microsoft.com/office/drawing/2014/main" id="{84E39001-E2FA-34E4-47F5-93DEDDB0DAE2}"/>
                </a:ext>
              </a:extLst>
            </p:cNvPr>
            <p:cNvCxnSpPr>
              <a:cxnSpLocks/>
              <a:stCxn id="469" idx="3"/>
              <a:endCxn id="501" idx="1"/>
            </p:cNvCxnSpPr>
            <p:nvPr/>
          </p:nvCxnSpPr>
          <p:spPr>
            <a:xfrm flipV="1">
              <a:off x="4786611" y="682763"/>
              <a:ext cx="1598289" cy="1078603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4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99" name="グループ化 498">
              <a:extLst>
                <a:ext uri="{FF2B5EF4-FFF2-40B4-BE49-F238E27FC236}">
                  <a16:creationId xmlns:a16="http://schemas.microsoft.com/office/drawing/2014/main" id="{2A914475-A9C2-225B-F212-4D5648D20B21}"/>
                </a:ext>
              </a:extLst>
            </p:cNvPr>
            <p:cNvGrpSpPr/>
            <p:nvPr/>
          </p:nvGrpSpPr>
          <p:grpSpPr>
            <a:xfrm>
              <a:off x="6384900" y="355599"/>
              <a:ext cx="710278" cy="587615"/>
              <a:chOff x="5462678" y="465585"/>
              <a:chExt cx="1398677" cy="963237"/>
            </a:xfrm>
          </p:grpSpPr>
          <p:sp>
            <p:nvSpPr>
              <p:cNvPr id="500" name="楕円 499">
                <a:extLst>
                  <a:ext uri="{FF2B5EF4-FFF2-40B4-BE49-F238E27FC236}">
                    <a16:creationId xmlns:a16="http://schemas.microsoft.com/office/drawing/2014/main" id="{C72F1C07-518D-CFB0-D854-22270558E8FC}"/>
                  </a:ext>
                </a:extLst>
              </p:cNvPr>
              <p:cNvSpPr/>
              <p:nvPr/>
            </p:nvSpPr>
            <p:spPr>
              <a:xfrm>
                <a:off x="5658201" y="465585"/>
                <a:ext cx="749318" cy="357426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501" name="図 500" descr="電子機器, モニター, 人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9065F0C3-244A-A025-2A94-E7C0060F07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17" b="17361" l="21641" r="33047">
                            <a14:foregroundMark x1="24141" y1="3056" x2="27734" y2="1389"/>
                            <a14:foregroundMark x1="30312" y1="1528" x2="32422" y2="2639"/>
                            <a14:foregroundMark x1="32422" y1="2639" x2="32344" y2="4861"/>
                            <a14:foregroundMark x1="32344" y1="4861" x2="32109" y2="5139"/>
                            <a14:foregroundMark x1="23672" y1="7639" x2="25625" y2="13333"/>
                            <a14:foregroundMark x1="25625" y1="13333" x2="26641" y2="14306"/>
                            <a14:foregroundMark x1="27031" y1="13611" x2="30000" y2="11667"/>
                            <a14:foregroundMark x1="30000" y1="11667" x2="30000" y2="11667"/>
                            <a14:foregroundMark x1="24375" y1="14583" x2="25469" y2="15694"/>
                            <a14:foregroundMark x1="25469" y1="15694" x2="27031" y2="16528"/>
                            <a14:foregroundMark x1="22891" y1="5000" x2="22578" y2="14028"/>
                            <a14:foregroundMark x1="22734" y1="5278" x2="24453" y2="1667"/>
                            <a14:foregroundMark x1="25313" y1="1111" x2="28359" y2="417"/>
                            <a14:foregroundMark x1="32969" y1="3889" x2="33047" y2="5556"/>
                            <a14:foregroundMark x1="22344" y1="4444" x2="22109" y2="6667"/>
                            <a14:foregroundMark x1="22109" y1="3750" x2="21719" y2="7361"/>
                            <a14:foregroundMark x1="21875" y1="3750" x2="21641" y2="6806"/>
                            <a14:foregroundMark x1="31094" y1="972" x2="31953" y2="556"/>
                            <a14:foregroundMark x1="25000" y1="17083" x2="26953" y2="173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917" r="66308" b="86135"/>
              <a:stretch/>
            </p:blipFill>
            <p:spPr>
              <a:xfrm>
                <a:off x="5462678" y="574941"/>
                <a:ext cx="1398677" cy="853881"/>
              </a:xfrm>
              <a:prstGeom prst="rect">
                <a:avLst/>
              </a:prstGeom>
            </p:spPr>
          </p:pic>
        </p:grpSp>
        <p:sp>
          <p:nvSpPr>
            <p:cNvPr id="55" name="四角形: 角を丸くする 54">
              <a:extLst>
                <a:ext uri="{FF2B5EF4-FFF2-40B4-BE49-F238E27FC236}">
                  <a16:creationId xmlns:a16="http://schemas.microsoft.com/office/drawing/2014/main" id="{777B91FB-5910-DE6F-2F9F-0E69228D3DF4}"/>
                </a:ext>
              </a:extLst>
            </p:cNvPr>
            <p:cNvSpPr/>
            <p:nvPr/>
          </p:nvSpPr>
          <p:spPr>
            <a:xfrm>
              <a:off x="3952219" y="5690715"/>
              <a:ext cx="849724" cy="401885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463" name="四角形: 角を丸くする 462">
              <a:extLst>
                <a:ext uri="{FF2B5EF4-FFF2-40B4-BE49-F238E27FC236}">
                  <a16:creationId xmlns:a16="http://schemas.microsoft.com/office/drawing/2014/main" id="{877B241D-0D2C-5B53-CE82-C28FDD66CB26}"/>
                </a:ext>
              </a:extLst>
            </p:cNvPr>
            <p:cNvSpPr/>
            <p:nvPr/>
          </p:nvSpPr>
          <p:spPr>
            <a:xfrm>
              <a:off x="3728720" y="2243900"/>
              <a:ext cx="850991" cy="341339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471" name="四角形: 角を丸くする 470">
              <a:extLst>
                <a:ext uri="{FF2B5EF4-FFF2-40B4-BE49-F238E27FC236}">
                  <a16:creationId xmlns:a16="http://schemas.microsoft.com/office/drawing/2014/main" id="{E577FE6B-ECDD-2962-BFCF-9D78E478BDCE}"/>
                </a:ext>
              </a:extLst>
            </p:cNvPr>
            <p:cNvSpPr/>
            <p:nvPr/>
          </p:nvSpPr>
          <p:spPr>
            <a:xfrm>
              <a:off x="3935897" y="4120887"/>
              <a:ext cx="850991" cy="341339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 dirty="0"/>
            </a:p>
          </p:txBody>
        </p:sp>
        <p:sp>
          <p:nvSpPr>
            <p:cNvPr id="479" name="テキスト ボックス 478">
              <a:extLst>
                <a:ext uri="{FF2B5EF4-FFF2-40B4-BE49-F238E27FC236}">
                  <a16:creationId xmlns:a16="http://schemas.microsoft.com/office/drawing/2014/main" id="{3D6B03F5-76BB-C986-75EE-CBE76C86CC45}"/>
                </a:ext>
              </a:extLst>
            </p:cNvPr>
            <p:cNvSpPr txBox="1"/>
            <p:nvPr/>
          </p:nvSpPr>
          <p:spPr>
            <a:xfrm>
              <a:off x="2543888" y="805570"/>
              <a:ext cx="164461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b="1" dirty="0">
                  <a:solidFill>
                    <a:schemeClr val="accent4"/>
                  </a:solidFill>
                  <a:ea typeface="Meiryo UI" panose="020B0604030504040204" pitchFamily="50" charset="-128"/>
                </a:rPr>
                <a:t>全天周</a:t>
              </a:r>
              <a:endParaRPr kumimoji="1" lang="en-US" altLang="ja-JP" b="1" dirty="0">
                <a:solidFill>
                  <a:schemeClr val="accent4"/>
                </a:solidFill>
                <a:ea typeface="Meiryo UI" panose="020B0604030504040204" pitchFamily="50" charset="-128"/>
              </a:endParaRPr>
            </a:p>
            <a:p>
              <a:pPr algn="ctr"/>
              <a:r>
                <a:rPr lang="ja-JP" altLang="en-US" b="1" dirty="0">
                  <a:solidFill>
                    <a:schemeClr val="accent4"/>
                  </a:solidFill>
                  <a:ea typeface="Meiryo UI" panose="020B0604030504040204" pitchFamily="50" charset="-128"/>
                </a:rPr>
                <a:t>両</a:t>
              </a:r>
              <a:r>
                <a:rPr kumimoji="1" lang="ja-JP" altLang="en-US" b="1" dirty="0">
                  <a:solidFill>
                    <a:schemeClr val="accent4"/>
                  </a:solidFill>
                  <a:ea typeface="Meiryo UI" panose="020B0604030504040204" pitchFamily="50" charset="-128"/>
                </a:rPr>
                <a:t>眼映像</a:t>
              </a:r>
              <a:endParaRPr kumimoji="1" lang="en-US" altLang="ja-JP" b="1" dirty="0">
                <a:solidFill>
                  <a:schemeClr val="accent4"/>
                </a:solidFill>
                <a:ea typeface="Meiryo UI" panose="020B0604030504040204" pitchFamily="50" charset="-128"/>
              </a:endParaRPr>
            </a:p>
          </p:txBody>
        </p:sp>
        <p:grpSp>
          <p:nvGrpSpPr>
            <p:cNvPr id="487" name="グループ化 486">
              <a:extLst>
                <a:ext uri="{FF2B5EF4-FFF2-40B4-BE49-F238E27FC236}">
                  <a16:creationId xmlns:a16="http://schemas.microsoft.com/office/drawing/2014/main" id="{58852C4D-0024-D05E-85E4-A4C32972493A}"/>
                </a:ext>
              </a:extLst>
            </p:cNvPr>
            <p:cNvGrpSpPr/>
            <p:nvPr/>
          </p:nvGrpSpPr>
          <p:grpSpPr>
            <a:xfrm>
              <a:off x="1419141" y="3605564"/>
              <a:ext cx="952838" cy="1238121"/>
              <a:chOff x="-1062237" y="841839"/>
              <a:chExt cx="2069294" cy="3525920"/>
            </a:xfrm>
          </p:grpSpPr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6B36B447-A913-30A5-D41E-1B4FC5225E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48047" y1="22900" x2="47917" y2="27100"/>
                            <a14:foregroundMark x1="49219" y1="31543" x2="50716" y2="31543"/>
                            <a14:foregroundMark x1="38994" y1="52605" x2="39714" y2="53955"/>
                            <a14:foregroundMark x1="39193" y1="52637" x2="40039" y2="54736"/>
                            <a14:foregroundMark x1="40169" y1="55420" x2="39800" y2="54313"/>
                            <a14:foregroundMark x1="40560" y1="55469" x2="39937" y2="54280"/>
                            <a14:foregroundMark x1="43945" y1="56592" x2="46484" y2="60742"/>
                            <a14:foregroundMark x1="47721" y1="66260" x2="47721" y2="65039"/>
                            <a14:foregroundMark x1="61523" y1="63867" x2="61458" y2="61377"/>
                            <a14:foregroundMark x1="60883" y1="63751" x2="61719" y2="63721"/>
                            <a14:foregroundMark x1="60634" y1="64069" x2="61784" y2="63379"/>
                            <a14:foregroundMark x1="61784" y1="63330" x2="61784" y2="64111"/>
                            <a14:foregroundMark x1="61719" y1="62207" x2="61979" y2="63818"/>
                            <a14:foregroundMark x1="61914" y1="63965" x2="61914" y2="63965"/>
                            <a14:foregroundMark x1="60818" y1="63971" x2="61589" y2="63721"/>
                            <a14:foregroundMark x1="62631" y1="64611" x2="63329" y2="65239"/>
                            <a14:foregroundMark x1="61589" y1="63672" x2="62648" y2="64626"/>
                            <a14:foregroundMark x1="47070" y1="62451" x2="47331" y2="65381"/>
                            <a14:foregroundMark x1="46484" y1="63135" x2="47135" y2="65381"/>
                            <a14:foregroundMark x1="47005" y1="63477" x2="47266" y2="64502"/>
                            <a14:foregroundMark x1="46354" y1="63184" x2="46745" y2="63672"/>
                            <a14:foregroundMark x1="46940" y1="63281" x2="46289" y2="63379"/>
                            <a14:foregroundMark x1="47461" y1="64014" x2="48307" y2="65967"/>
                            <a14:foregroundMark x1="47852" y1="64258" x2="48307" y2="66846"/>
                            <a14:foregroundMark x1="38542" y1="42383" x2="45052" y2="41113"/>
                            <a14:foregroundMark x1="60742" y1="63916" x2="61198" y2="64258"/>
                            <a14:backgroundMark x1="28581" y1="56104" x2="40430" y2="67920"/>
                            <a14:backgroundMark x1="40430" y1="67920" x2="41602" y2="68457"/>
                            <a14:backgroundMark x1="63525" y1="63100" x2="69596" y2="60400"/>
                            <a14:backgroundMark x1="47852" y1="70068" x2="60487" y2="64450"/>
                            <a14:backgroundMark x1="73698" y1="47363" x2="88346" y2="63525"/>
                            <a14:backgroundMark x1="88346" y1="63525" x2="89063" y2="68164"/>
                            <a14:backgroundMark x1="64258" y1="28564" x2="74609" y2="49854"/>
                            <a14:backgroundMark x1="62044" y1="5566" x2="72135" y2="34326"/>
                            <a14:backgroundMark x1="59896" y1="31641" x2="65560" y2="38574"/>
                            <a14:backgroundMark x1="65560" y1="38574" x2="71289" y2="38623"/>
                            <a14:backgroundMark x1="51693" y1="39502" x2="53516" y2="38037"/>
                            <a14:backgroundMark x1="50065" y1="26611" x2="51107" y2="25244"/>
                            <a14:backgroundMark x1="48112" y1="30029" x2="48698" y2="30078"/>
                            <a14:backgroundMark x1="47591" y1="30127" x2="49089" y2="30322"/>
                            <a14:backgroundMark x1="47135" y1="30176" x2="49609" y2="30176"/>
                            <a14:backgroundMark x1="51237" y1="29395" x2="51302" y2="29590"/>
                            <a14:backgroundMark x1="35352" y1="52295" x2="36458" y2="60986"/>
                            <a14:backgroundMark x1="32292" y1="55664" x2="37695" y2="59033"/>
                            <a14:backgroundMark x1="35221" y1="56689" x2="41862" y2="66211"/>
                            <a14:backgroundMark x1="35091" y1="58643" x2="41602" y2="66943"/>
                            <a14:backgroundMark x1="41667" y1="49707" x2="41471" y2="56689"/>
                            <a14:backgroundMark x1="41471" y1="56689" x2="41471" y2="56689"/>
                            <a14:backgroundMark x1="41211" y1="46777" x2="41992" y2="47021"/>
                            <a14:backgroundMark x1="44596" y1="50732" x2="45964" y2="51318"/>
                            <a14:backgroundMark x1="46029" y1="56396" x2="46680" y2="58008"/>
                            <a14:backgroundMark x1="45443" y1="55225" x2="45768" y2="56445"/>
                            <a14:backgroundMark x1="44922" y1="50977" x2="46419" y2="51318"/>
                            <a14:backgroundMark x1="51693" y1="57422" x2="52214" y2="57373"/>
                            <a14:backgroundMark x1="50260" y1="56934" x2="51497" y2="56982"/>
                            <a14:backgroundMark x1="61849" y1="58301" x2="63672" y2="58301"/>
                            <a14:backgroundMark x1="54688" y1="63330" x2="47526" y2="58691"/>
                            <a14:backgroundMark x1="47526" y1="58691" x2="56706" y2="60107"/>
                            <a14:backgroundMark x1="56706" y1="60107" x2="54622" y2="61426"/>
                            <a14:backgroundMark x1="53255" y1="60889" x2="53190" y2="61377"/>
                            <a14:backgroundMark x1="40169" y1="51953" x2="41081" y2="54004"/>
                            <a14:backgroundMark x1="37500" y1="51563" x2="38346" y2="52588"/>
                            <a14:backgroundMark x1="37956" y1="51611" x2="38411" y2="52734"/>
                            <a14:backgroundMark x1="42708" y1="56396" x2="44661" y2="60400"/>
                            <a14:backgroundMark x1="45052" y1="56152" x2="46745" y2="59375"/>
                            <a14:backgroundMark x1="48185" y1="62507" x2="48574" y2="63752"/>
                            <a14:backgroundMark x1="47786" y1="61230" x2="48151" y2="62397"/>
                            <a14:backgroundMark x1="49349" y1="65186" x2="50326" y2="66699"/>
                            <a14:backgroundMark x1="48958" y1="64697" x2="49609" y2="65576"/>
                            <a14:backgroundMark x1="45638" y1="63965" x2="45768" y2="65723"/>
                            <a14:backgroundMark x1="45443" y1="62451" x2="45768" y2="62988"/>
                            <a14:backgroundMark x1="47721" y1="61328" x2="47982" y2="61719"/>
                            <a14:backgroundMark x1="58724" y1="62744" x2="59766" y2="64844"/>
                            <a14:backgroundMark x1="60221" y1="62158" x2="59701" y2="63916"/>
                            <a14:backgroundMark x1="62500" y1="64990" x2="63021" y2="64795"/>
                            <a14:backgroundMark x1="62174" y1="59912" x2="62500" y2="60352"/>
                            <a14:backgroundMark x1="54427" y1="57373" x2="54427" y2="58105"/>
                            <a14:backgroundMark x1="54427" y1="56885" x2="54622" y2="57617"/>
                            <a14:backgroundMark x1="53581" y1="56055" x2="53060" y2="56348"/>
                            <a14:backgroundMark x1="56836" y1="43945" x2="60091" y2="46533"/>
                            <a14:backgroundMark x1="56706" y1="44141" x2="59245" y2="46143"/>
                            <a14:backgroundMark x1="44466" y1="49023" x2="46810" y2="51221"/>
                            <a14:backgroundMark x1="46029" y1="41357" x2="45703" y2="41113"/>
                            <a14:backgroundMark x1="44010" y1="48730" x2="43880" y2="48145"/>
                            <a14:backgroundMark x1="38932" y1="9521" x2="63281" y2="18652"/>
                            <a14:backgroundMark x1="63281" y1="18652" x2="63672" y2="18994"/>
                            <a14:backgroundMark x1="68945" y1="50684" x2="69401" y2="52002"/>
                            <a14:backgroundMark x1="62174" y1="48291" x2="63672" y2="49072"/>
                            <a14:backgroundMark x1="62305" y1="49316" x2="63932" y2="49170"/>
                            <a14:backgroundMark x1="60026" y1="60547" x2="59440" y2="58691"/>
                            <a14:backgroundMark x1="59505" y1="58301" x2="60417" y2="61035"/>
                            <a14:backgroundMark x1="62826" y1="60742" x2="63672" y2="62646"/>
                            <a14:backgroundMark x1="62630" y1="65771" x2="64909" y2="64697"/>
                            <a14:backgroundMark x1="62305" y1="65430" x2="65169" y2="64697"/>
                            <a14:backgroundMark x1="70052" y1="61035" x2="70833" y2="62402"/>
                            <a14:backgroundMark x1="63346" y1="62549" x2="63672" y2="64209"/>
                            <a14:backgroundMark x1="63281" y1="62695" x2="63672" y2="6450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899" t="17977" r="29365" b="29965"/>
              <a:stretch/>
            </p:blipFill>
            <p:spPr>
              <a:xfrm>
                <a:off x="-1062237" y="841839"/>
                <a:ext cx="2069294" cy="3525920"/>
              </a:xfrm>
              <a:prstGeom prst="rect">
                <a:avLst/>
              </a:prstGeom>
            </p:spPr>
          </p:pic>
          <p:pic>
            <p:nvPicPr>
              <p:cNvPr id="482" name="図 481">
                <a:extLst>
                  <a:ext uri="{FF2B5EF4-FFF2-40B4-BE49-F238E27FC236}">
                    <a16:creationId xmlns:a16="http://schemas.microsoft.com/office/drawing/2014/main" id="{0825AFBA-6E61-C171-D4D8-F98135A99F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48047" y1="22900" x2="47917" y2="27100"/>
                            <a14:foregroundMark x1="49219" y1="31543" x2="50716" y2="31543"/>
                            <a14:foregroundMark x1="38994" y1="52605" x2="39714" y2="53955"/>
                            <a14:foregroundMark x1="39193" y1="52637" x2="40039" y2="54736"/>
                            <a14:foregroundMark x1="40169" y1="55420" x2="39800" y2="54313"/>
                            <a14:foregroundMark x1="40560" y1="55469" x2="39937" y2="54280"/>
                            <a14:foregroundMark x1="43945" y1="56592" x2="46484" y2="60742"/>
                            <a14:foregroundMark x1="47721" y1="66260" x2="47721" y2="65039"/>
                            <a14:foregroundMark x1="61523" y1="63867" x2="61458" y2="61377"/>
                            <a14:foregroundMark x1="60883" y1="63751" x2="61719" y2="63721"/>
                            <a14:foregroundMark x1="60634" y1="64069" x2="61784" y2="63379"/>
                            <a14:foregroundMark x1="61784" y1="63330" x2="61784" y2="64111"/>
                            <a14:foregroundMark x1="61719" y1="62207" x2="61979" y2="63818"/>
                            <a14:foregroundMark x1="61914" y1="63965" x2="61914" y2="63965"/>
                            <a14:foregroundMark x1="60818" y1="63971" x2="61589" y2="63721"/>
                            <a14:foregroundMark x1="62631" y1="64611" x2="63329" y2="65239"/>
                            <a14:foregroundMark x1="61589" y1="63672" x2="62648" y2="64626"/>
                            <a14:foregroundMark x1="47070" y1="62451" x2="47331" y2="65381"/>
                            <a14:foregroundMark x1="46484" y1="63135" x2="47135" y2="65381"/>
                            <a14:foregroundMark x1="47005" y1="63477" x2="47266" y2="64502"/>
                            <a14:foregroundMark x1="46354" y1="63184" x2="46745" y2="63672"/>
                            <a14:foregroundMark x1="46940" y1="63281" x2="46289" y2="63379"/>
                            <a14:foregroundMark x1="47461" y1="64014" x2="48307" y2="65967"/>
                            <a14:foregroundMark x1="47852" y1="64258" x2="48307" y2="66846"/>
                            <a14:foregroundMark x1="38542" y1="42383" x2="45052" y2="41113"/>
                            <a14:foregroundMark x1="60742" y1="63916" x2="61198" y2="64258"/>
                            <a14:backgroundMark x1="28581" y1="56104" x2="40430" y2="67920"/>
                            <a14:backgroundMark x1="40430" y1="67920" x2="41602" y2="68457"/>
                            <a14:backgroundMark x1="63525" y1="63100" x2="69596" y2="60400"/>
                            <a14:backgroundMark x1="47852" y1="70068" x2="60487" y2="64450"/>
                            <a14:backgroundMark x1="73698" y1="47363" x2="88346" y2="63525"/>
                            <a14:backgroundMark x1="88346" y1="63525" x2="89063" y2="68164"/>
                            <a14:backgroundMark x1="64258" y1="28564" x2="74609" y2="49854"/>
                            <a14:backgroundMark x1="62044" y1="5566" x2="72135" y2="34326"/>
                            <a14:backgroundMark x1="59896" y1="31641" x2="65560" y2="38574"/>
                            <a14:backgroundMark x1="65560" y1="38574" x2="71289" y2="38623"/>
                            <a14:backgroundMark x1="51693" y1="39502" x2="53516" y2="38037"/>
                            <a14:backgroundMark x1="50065" y1="26611" x2="51107" y2="25244"/>
                            <a14:backgroundMark x1="48112" y1="30029" x2="48698" y2="30078"/>
                            <a14:backgroundMark x1="47591" y1="30127" x2="49089" y2="30322"/>
                            <a14:backgroundMark x1="47135" y1="30176" x2="49609" y2="30176"/>
                            <a14:backgroundMark x1="51237" y1="29395" x2="51302" y2="29590"/>
                            <a14:backgroundMark x1="35352" y1="52295" x2="36458" y2="60986"/>
                            <a14:backgroundMark x1="32292" y1="55664" x2="37695" y2="59033"/>
                            <a14:backgroundMark x1="35221" y1="56689" x2="41862" y2="66211"/>
                            <a14:backgroundMark x1="35091" y1="58643" x2="41602" y2="66943"/>
                            <a14:backgroundMark x1="41667" y1="49707" x2="41471" y2="56689"/>
                            <a14:backgroundMark x1="41471" y1="56689" x2="41471" y2="56689"/>
                            <a14:backgroundMark x1="41211" y1="46777" x2="41992" y2="47021"/>
                            <a14:backgroundMark x1="44596" y1="50732" x2="45964" y2="51318"/>
                            <a14:backgroundMark x1="46029" y1="56396" x2="46680" y2="58008"/>
                            <a14:backgroundMark x1="45443" y1="55225" x2="45768" y2="56445"/>
                            <a14:backgroundMark x1="44922" y1="50977" x2="46419" y2="51318"/>
                            <a14:backgroundMark x1="51693" y1="57422" x2="52214" y2="57373"/>
                            <a14:backgroundMark x1="50260" y1="56934" x2="51497" y2="56982"/>
                            <a14:backgroundMark x1="61849" y1="58301" x2="63672" y2="58301"/>
                            <a14:backgroundMark x1="54688" y1="63330" x2="47526" y2="58691"/>
                            <a14:backgroundMark x1="47526" y1="58691" x2="56706" y2="60107"/>
                            <a14:backgroundMark x1="56706" y1="60107" x2="54622" y2="61426"/>
                            <a14:backgroundMark x1="53255" y1="60889" x2="53190" y2="61377"/>
                            <a14:backgroundMark x1="40169" y1="51953" x2="41081" y2="54004"/>
                            <a14:backgroundMark x1="37500" y1="51563" x2="38346" y2="52588"/>
                            <a14:backgroundMark x1="37956" y1="51611" x2="38411" y2="52734"/>
                            <a14:backgroundMark x1="42708" y1="56396" x2="44661" y2="60400"/>
                            <a14:backgroundMark x1="45052" y1="56152" x2="46745" y2="59375"/>
                            <a14:backgroundMark x1="48185" y1="62507" x2="48574" y2="63752"/>
                            <a14:backgroundMark x1="47786" y1="61230" x2="48151" y2="62397"/>
                            <a14:backgroundMark x1="49349" y1="65186" x2="50326" y2="66699"/>
                            <a14:backgroundMark x1="48958" y1="64697" x2="49609" y2="65576"/>
                            <a14:backgroundMark x1="45638" y1="63965" x2="45768" y2="65723"/>
                            <a14:backgroundMark x1="45443" y1="62451" x2="45768" y2="62988"/>
                            <a14:backgroundMark x1="47721" y1="61328" x2="47982" y2="61719"/>
                            <a14:backgroundMark x1="58724" y1="62744" x2="59766" y2="64844"/>
                            <a14:backgroundMark x1="60221" y1="62158" x2="59701" y2="63916"/>
                            <a14:backgroundMark x1="62500" y1="64990" x2="63021" y2="64795"/>
                            <a14:backgroundMark x1="62174" y1="59912" x2="62500" y2="60352"/>
                            <a14:backgroundMark x1="54427" y1="57373" x2="54427" y2="58105"/>
                            <a14:backgroundMark x1="54427" y1="56885" x2="54622" y2="57617"/>
                            <a14:backgroundMark x1="53581" y1="56055" x2="53060" y2="56348"/>
                            <a14:backgroundMark x1="56836" y1="43945" x2="60091" y2="46533"/>
                            <a14:backgroundMark x1="56706" y1="44141" x2="59245" y2="46143"/>
                            <a14:backgroundMark x1="44466" y1="49023" x2="46810" y2="51221"/>
                            <a14:backgroundMark x1="46029" y1="41357" x2="45703" y2="41113"/>
                            <a14:backgroundMark x1="44010" y1="48730" x2="43880" y2="48145"/>
                            <a14:backgroundMark x1="38932" y1="9521" x2="63281" y2="18652"/>
                            <a14:backgroundMark x1="63281" y1="18652" x2="63672" y2="18994"/>
                            <a14:backgroundMark x1="68945" y1="50684" x2="69401" y2="52002"/>
                            <a14:backgroundMark x1="62174" y1="48291" x2="63672" y2="49072"/>
                            <a14:backgroundMark x1="62305" y1="49316" x2="63932" y2="49170"/>
                            <a14:backgroundMark x1="60026" y1="60547" x2="59440" y2="58691"/>
                            <a14:backgroundMark x1="59505" y1="58301" x2="60417" y2="61035"/>
                            <a14:backgroundMark x1="62826" y1="60742" x2="63672" y2="62646"/>
                            <a14:backgroundMark x1="62630" y1="65771" x2="64909" y2="64697"/>
                            <a14:backgroundMark x1="62305" y1="65430" x2="65169" y2="64697"/>
                            <a14:backgroundMark x1="70052" y1="61035" x2="70833" y2="62402"/>
                            <a14:backgroundMark x1="63346" y1="62549" x2="63672" y2="64209"/>
                            <a14:backgroundMark x1="63281" y1="62695" x2="63672" y2="6450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803" t="17977" r="47986" b="70641"/>
              <a:stretch/>
            </p:blipFill>
            <p:spPr>
              <a:xfrm>
                <a:off x="-550687" y="877000"/>
                <a:ext cx="366271" cy="770907"/>
              </a:xfrm>
              <a:prstGeom prst="rect">
                <a:avLst/>
              </a:prstGeom>
            </p:spPr>
          </p:pic>
        </p:grpSp>
        <p:sp>
          <p:nvSpPr>
            <p:cNvPr id="493" name="テキスト ボックス 492">
              <a:extLst>
                <a:ext uri="{FF2B5EF4-FFF2-40B4-BE49-F238E27FC236}">
                  <a16:creationId xmlns:a16="http://schemas.microsoft.com/office/drawing/2014/main" id="{CE15D4AF-6A3C-58AD-967D-E5C09B89792F}"/>
                </a:ext>
              </a:extLst>
            </p:cNvPr>
            <p:cNvSpPr txBox="1"/>
            <p:nvPr/>
          </p:nvSpPr>
          <p:spPr>
            <a:xfrm>
              <a:off x="5295683" y="6358654"/>
              <a:ext cx="2727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b="1" dirty="0"/>
                <a:t>歩行感覚ディスプレイ</a:t>
              </a:r>
              <a:endParaRPr lang="en-US" altLang="ja-JP" b="1" dirty="0"/>
            </a:p>
          </p:txBody>
        </p:sp>
        <p:sp>
          <p:nvSpPr>
            <p:cNvPr id="497" name="テキスト ボックス 496">
              <a:extLst>
                <a:ext uri="{FF2B5EF4-FFF2-40B4-BE49-F238E27FC236}">
                  <a16:creationId xmlns:a16="http://schemas.microsoft.com/office/drawing/2014/main" id="{98404793-F690-FC0C-7909-271E3D9AB6BF}"/>
                </a:ext>
              </a:extLst>
            </p:cNvPr>
            <p:cNvSpPr txBox="1"/>
            <p:nvPr/>
          </p:nvSpPr>
          <p:spPr>
            <a:xfrm>
              <a:off x="5752137" y="3471261"/>
              <a:ext cx="2271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b="1" dirty="0"/>
                <a:t>観察者（視点共有）</a:t>
              </a:r>
              <a:endParaRPr lang="en-US" altLang="ja-JP" b="1" dirty="0"/>
            </a:p>
          </p:txBody>
        </p:sp>
        <p:sp>
          <p:nvSpPr>
            <p:cNvPr id="506" name="テキスト ボックス 505">
              <a:extLst>
                <a:ext uri="{FF2B5EF4-FFF2-40B4-BE49-F238E27FC236}">
                  <a16:creationId xmlns:a16="http://schemas.microsoft.com/office/drawing/2014/main" id="{83A7E18B-D413-2C50-B479-30D8FEC2C818}"/>
                </a:ext>
              </a:extLst>
            </p:cNvPr>
            <p:cNvSpPr txBox="1"/>
            <p:nvPr/>
          </p:nvSpPr>
          <p:spPr>
            <a:xfrm>
              <a:off x="6936696" y="5259616"/>
              <a:ext cx="1224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accent1"/>
                  </a:solidFill>
                </a:rPr>
                <a:t>前庭感覚</a:t>
              </a:r>
              <a:endParaRPr lang="en-US" altLang="ja-JP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509" name="コネクタ: カギ線 508">
              <a:extLst>
                <a:ext uri="{FF2B5EF4-FFF2-40B4-BE49-F238E27FC236}">
                  <a16:creationId xmlns:a16="http://schemas.microsoft.com/office/drawing/2014/main" id="{4418A434-B655-2082-E435-F632D2EFDF90}"/>
                </a:ext>
              </a:extLst>
            </p:cNvPr>
            <p:cNvCxnSpPr>
              <a:cxnSpLocks/>
              <a:stCxn id="471" idx="3"/>
              <a:endCxn id="66" idx="1"/>
            </p:cNvCxnSpPr>
            <p:nvPr/>
          </p:nvCxnSpPr>
          <p:spPr>
            <a:xfrm flipV="1">
              <a:off x="4786888" y="3242271"/>
              <a:ext cx="1652976" cy="104928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4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C1172664-A938-5478-E96B-6B15B424A2E3}"/>
                </a:ext>
              </a:extLst>
            </p:cNvPr>
            <p:cNvGrpSpPr/>
            <p:nvPr/>
          </p:nvGrpSpPr>
          <p:grpSpPr>
            <a:xfrm>
              <a:off x="6439864" y="2918493"/>
              <a:ext cx="700708" cy="581535"/>
              <a:chOff x="5462678" y="465585"/>
              <a:chExt cx="1398677" cy="963237"/>
            </a:xfrm>
          </p:grpSpPr>
          <p:sp>
            <p:nvSpPr>
              <p:cNvPr id="65" name="楕円 64">
                <a:extLst>
                  <a:ext uri="{FF2B5EF4-FFF2-40B4-BE49-F238E27FC236}">
                    <a16:creationId xmlns:a16="http://schemas.microsoft.com/office/drawing/2014/main" id="{84318C79-CEE8-F6A3-E978-1D2270352FC9}"/>
                  </a:ext>
                </a:extLst>
              </p:cNvPr>
              <p:cNvSpPr/>
              <p:nvPr/>
            </p:nvSpPr>
            <p:spPr>
              <a:xfrm>
                <a:off x="5658201" y="465585"/>
                <a:ext cx="749318" cy="357426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6" name="図 65" descr="電子機器, モニター, 人, 男 が含まれている画像&#10;&#10;自動的に生成された説明">
                <a:extLst>
                  <a:ext uri="{FF2B5EF4-FFF2-40B4-BE49-F238E27FC236}">
                    <a16:creationId xmlns:a16="http://schemas.microsoft.com/office/drawing/2014/main" id="{7A81E6B4-8427-AAF5-E20A-431B122587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17" b="17361" l="21641" r="33047">
                            <a14:foregroundMark x1="24141" y1="3056" x2="27734" y2="1389"/>
                            <a14:foregroundMark x1="30312" y1="1528" x2="32422" y2="2639"/>
                            <a14:foregroundMark x1="32422" y1="2639" x2="32344" y2="4861"/>
                            <a14:foregroundMark x1="32344" y1="4861" x2="32109" y2="5139"/>
                            <a14:foregroundMark x1="23672" y1="7639" x2="25625" y2="13333"/>
                            <a14:foregroundMark x1="25625" y1="13333" x2="26641" y2="14306"/>
                            <a14:foregroundMark x1="27031" y1="13611" x2="30000" y2="11667"/>
                            <a14:foregroundMark x1="30000" y1="11667" x2="30000" y2="11667"/>
                            <a14:foregroundMark x1="24375" y1="14583" x2="25469" y2="15694"/>
                            <a14:foregroundMark x1="25469" y1="15694" x2="27031" y2="16528"/>
                            <a14:foregroundMark x1="22891" y1="5000" x2="22578" y2="14028"/>
                            <a14:foregroundMark x1="22734" y1="5278" x2="24453" y2="1667"/>
                            <a14:foregroundMark x1="25313" y1="1111" x2="28359" y2="417"/>
                            <a14:foregroundMark x1="32969" y1="3889" x2="33047" y2="5556"/>
                            <a14:foregroundMark x1="22344" y1="4444" x2="22109" y2="6667"/>
                            <a14:foregroundMark x1="22109" y1="3750" x2="21719" y2="7361"/>
                            <a14:foregroundMark x1="21875" y1="3750" x2="21641" y2="6806"/>
                            <a14:foregroundMark x1="31094" y1="972" x2="31953" y2="556"/>
                            <a14:foregroundMark x1="25000" y1="17083" x2="26953" y2="173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917" r="66308" b="86135"/>
              <a:stretch/>
            </p:blipFill>
            <p:spPr>
              <a:xfrm>
                <a:off x="5462678" y="574941"/>
                <a:ext cx="1398677" cy="853881"/>
              </a:xfrm>
              <a:prstGeom prst="rect">
                <a:avLst/>
              </a:prstGeom>
            </p:spPr>
          </p:pic>
        </p:grp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8C6C1393-AA5C-393B-203E-F2AC5803C8BD}"/>
                </a:ext>
              </a:extLst>
            </p:cNvPr>
            <p:cNvSpPr txBox="1"/>
            <p:nvPr/>
          </p:nvSpPr>
          <p:spPr>
            <a:xfrm>
              <a:off x="6565732" y="4167793"/>
              <a:ext cx="205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b="1" dirty="0"/>
                <a:t>操作者（立体視）</a:t>
              </a:r>
              <a:endParaRPr lang="en-US" altLang="ja-JP" b="1" dirty="0"/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EE733B42-21E6-20DD-AD8E-62D2A5CB2F50}"/>
                </a:ext>
              </a:extLst>
            </p:cNvPr>
            <p:cNvSpPr txBox="1"/>
            <p:nvPr/>
          </p:nvSpPr>
          <p:spPr>
            <a:xfrm>
              <a:off x="1339860" y="6111302"/>
              <a:ext cx="236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b="1" dirty="0"/>
                <a:t>ロボット・</a:t>
              </a:r>
              <a:r>
                <a:rPr lang="en-US" altLang="ja-JP" b="1" dirty="0" err="1"/>
                <a:t>Twincam</a:t>
              </a:r>
              <a:endParaRPr lang="en-US" altLang="ja-JP" b="1" dirty="0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F48E600F-05FA-5AA5-8BDA-90566C4D1768}"/>
                </a:ext>
              </a:extLst>
            </p:cNvPr>
            <p:cNvSpPr txBox="1"/>
            <p:nvPr/>
          </p:nvSpPr>
          <p:spPr>
            <a:xfrm>
              <a:off x="1327083" y="2653313"/>
              <a:ext cx="1998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b="1" dirty="0"/>
                <a:t>手持ち</a:t>
              </a:r>
              <a:r>
                <a:rPr lang="en-US" altLang="ja-JP" b="1" dirty="0"/>
                <a:t> </a:t>
              </a:r>
              <a:r>
                <a:rPr lang="en-US" altLang="ja-JP" b="1" dirty="0" err="1"/>
                <a:t>TwinCam</a:t>
              </a:r>
              <a:r>
                <a:rPr lang="en-US" altLang="ja-JP" b="1" dirty="0"/>
                <a:t> </a:t>
              </a:r>
            </a:p>
          </p:txBody>
        </p:sp>
        <p:cxnSp>
          <p:nvCxnSpPr>
            <p:cNvPr id="84" name="直線矢印コネクタ 83">
              <a:extLst>
                <a:ext uri="{FF2B5EF4-FFF2-40B4-BE49-F238E27FC236}">
                  <a16:creationId xmlns:a16="http://schemas.microsoft.com/office/drawing/2014/main" id="{9C12490D-5CD4-BF61-49A2-16FBC9FA72DC}"/>
                </a:ext>
              </a:extLst>
            </p:cNvPr>
            <p:cNvCxnSpPr>
              <a:cxnSpLocks/>
              <a:stCxn id="37" idx="3"/>
              <a:endCxn id="469" idx="1"/>
            </p:cNvCxnSpPr>
            <p:nvPr/>
          </p:nvCxnSpPr>
          <p:spPr>
            <a:xfrm>
              <a:off x="2387996" y="1756671"/>
              <a:ext cx="1547624" cy="4695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99B8FB82-C6CC-75D9-2A92-1A57C244737E}"/>
                </a:ext>
              </a:extLst>
            </p:cNvPr>
            <p:cNvCxnSpPr>
              <a:cxnSpLocks/>
              <a:stCxn id="471" idx="3"/>
            </p:cNvCxnSpPr>
            <p:nvPr/>
          </p:nvCxnSpPr>
          <p:spPr>
            <a:xfrm>
              <a:off x="4786888" y="4291557"/>
              <a:ext cx="1154474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矢印コネクタ 96">
              <a:extLst>
                <a:ext uri="{FF2B5EF4-FFF2-40B4-BE49-F238E27FC236}">
                  <a16:creationId xmlns:a16="http://schemas.microsoft.com/office/drawing/2014/main" id="{52C4C905-FB0B-19DA-5038-81BAE02F69BA}"/>
                </a:ext>
              </a:extLst>
            </p:cNvPr>
            <p:cNvCxnSpPr>
              <a:cxnSpLocks/>
              <a:stCxn id="469" idx="3"/>
              <a:endCxn id="14" idx="1"/>
            </p:cNvCxnSpPr>
            <p:nvPr/>
          </p:nvCxnSpPr>
          <p:spPr>
            <a:xfrm flipV="1">
              <a:off x="4786611" y="1741687"/>
              <a:ext cx="1253448" cy="19679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テキスト ボックス 100">
                  <a:extLst>
                    <a:ext uri="{FF2B5EF4-FFF2-40B4-BE49-F238E27FC236}">
                      <a16:creationId xmlns:a16="http://schemas.microsoft.com/office/drawing/2014/main" id="{97111AC2-464D-18A0-0C09-082E92E4BB20}"/>
                    </a:ext>
                  </a:extLst>
                </p:cNvPr>
                <p:cNvSpPr txBox="1"/>
                <p:nvPr/>
              </p:nvSpPr>
              <p:spPr>
                <a:xfrm rot="19135605">
                  <a:off x="7133786" y="2659192"/>
                  <a:ext cx="672359" cy="369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ja-JP" dirty="0"/>
                </a:p>
              </p:txBody>
            </p:sp>
          </mc:Choice>
          <mc:Fallback xmlns="">
            <p:sp>
              <p:nvSpPr>
                <p:cNvPr id="101" name="テキスト ボックス 100">
                  <a:extLst>
                    <a:ext uri="{FF2B5EF4-FFF2-40B4-BE49-F238E27FC236}">
                      <a16:creationId xmlns:a16="http://schemas.microsoft.com/office/drawing/2014/main" id="{97111AC2-464D-18A0-0C09-082E92E4BB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135605">
                  <a:off x="7133786" y="2659192"/>
                  <a:ext cx="672359" cy="3693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コネクタ: カギ線 101">
              <a:extLst>
                <a:ext uri="{FF2B5EF4-FFF2-40B4-BE49-F238E27FC236}">
                  <a16:creationId xmlns:a16="http://schemas.microsoft.com/office/drawing/2014/main" id="{8EDC2729-C7AD-D00C-8513-2573A7CDE026}"/>
                </a:ext>
              </a:extLst>
            </p:cNvPr>
            <p:cNvCxnSpPr>
              <a:cxnSpLocks/>
              <a:stCxn id="471" idx="3"/>
              <a:endCxn id="29" idx="1"/>
            </p:cNvCxnSpPr>
            <p:nvPr/>
          </p:nvCxnSpPr>
          <p:spPr>
            <a:xfrm flipV="1">
              <a:off x="4786888" y="2619653"/>
              <a:ext cx="2492378" cy="1671904"/>
            </a:xfrm>
            <a:prstGeom prst="bentConnector3">
              <a:avLst>
                <a:gd name="adj1" fmla="val 32827"/>
              </a:avLst>
            </a:prstGeom>
            <a:ln w="38100">
              <a:solidFill>
                <a:schemeClr val="accent4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50549FDD-9374-57CB-1F66-38EE59E0E6B7}"/>
                </a:ext>
              </a:extLst>
            </p:cNvPr>
            <p:cNvSpPr txBox="1"/>
            <p:nvPr/>
          </p:nvSpPr>
          <p:spPr>
            <a:xfrm>
              <a:off x="5736888" y="929086"/>
              <a:ext cx="2484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b="1" dirty="0"/>
                <a:t>観察者（視点共有）</a:t>
              </a:r>
              <a:endParaRPr kumimoji="1" lang="ja-JP" altLang="en-US" b="1" dirty="0"/>
            </a:p>
          </p:txBody>
        </p:sp>
        <p:cxnSp>
          <p:nvCxnSpPr>
            <p:cNvPr id="113" name="コネクタ: カギ線 112">
              <a:extLst>
                <a:ext uri="{FF2B5EF4-FFF2-40B4-BE49-F238E27FC236}">
                  <a16:creationId xmlns:a16="http://schemas.microsoft.com/office/drawing/2014/main" id="{B16D8F7F-9C81-2D55-F4E5-B6F1B37ACEEC}"/>
                </a:ext>
              </a:extLst>
            </p:cNvPr>
            <p:cNvCxnSpPr>
              <a:cxnSpLocks/>
              <a:stCxn id="469" idx="3"/>
            </p:cNvCxnSpPr>
            <p:nvPr/>
          </p:nvCxnSpPr>
          <p:spPr>
            <a:xfrm flipV="1">
              <a:off x="4786611" y="80524"/>
              <a:ext cx="2598123" cy="1680842"/>
            </a:xfrm>
            <a:prstGeom prst="bentConnector3">
              <a:avLst>
                <a:gd name="adj1" fmla="val 30838"/>
              </a:avLst>
            </a:prstGeom>
            <a:ln w="38100">
              <a:solidFill>
                <a:schemeClr val="accent4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テキスト ボックス 118">
                  <a:extLst>
                    <a:ext uri="{FF2B5EF4-FFF2-40B4-BE49-F238E27FC236}">
                      <a16:creationId xmlns:a16="http://schemas.microsoft.com/office/drawing/2014/main" id="{4D5653D8-B2EB-5678-FB11-7CC913E79CBD}"/>
                    </a:ext>
                  </a:extLst>
                </p:cNvPr>
                <p:cNvSpPr txBox="1"/>
                <p:nvPr/>
              </p:nvSpPr>
              <p:spPr>
                <a:xfrm rot="19135605">
                  <a:off x="7025940" y="251445"/>
                  <a:ext cx="672359" cy="369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altLang="ja-JP" dirty="0"/>
                </a:p>
              </p:txBody>
            </p:sp>
          </mc:Choice>
          <mc:Fallback xmlns="">
            <p:sp>
              <p:nvSpPr>
                <p:cNvPr id="119" name="テキスト ボックス 118">
                  <a:extLst>
                    <a:ext uri="{FF2B5EF4-FFF2-40B4-BE49-F238E27FC236}">
                      <a16:creationId xmlns:a16="http://schemas.microsoft.com/office/drawing/2014/main" id="{4D5653D8-B2EB-5678-FB11-7CC913E79C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135605">
                  <a:off x="7025940" y="251445"/>
                  <a:ext cx="672359" cy="3693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9" name="テキスト ボックス 518">
              <a:extLst>
                <a:ext uri="{FF2B5EF4-FFF2-40B4-BE49-F238E27FC236}">
                  <a16:creationId xmlns:a16="http://schemas.microsoft.com/office/drawing/2014/main" id="{094A304B-9EF7-6A6C-5D2B-50376CDDFA64}"/>
                </a:ext>
              </a:extLst>
            </p:cNvPr>
            <p:cNvSpPr txBox="1"/>
            <p:nvPr/>
          </p:nvSpPr>
          <p:spPr>
            <a:xfrm>
              <a:off x="5365753" y="2032272"/>
              <a:ext cx="2292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b="1" dirty="0"/>
                <a:t>操作者（立体視）</a:t>
              </a:r>
              <a:endParaRPr lang="en-US" altLang="ja-JP" b="1" dirty="0"/>
            </a:p>
          </p:txBody>
        </p:sp>
        <p:cxnSp>
          <p:nvCxnSpPr>
            <p:cNvPr id="561" name="直線矢印コネクタ 560">
              <a:extLst>
                <a:ext uri="{FF2B5EF4-FFF2-40B4-BE49-F238E27FC236}">
                  <a16:creationId xmlns:a16="http://schemas.microsoft.com/office/drawing/2014/main" id="{7FBCC2C9-BC7A-5157-E67E-2499C4E81C3A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>
              <a:off x="2614933" y="5891658"/>
              <a:ext cx="133728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線矢印コネクタ 564">
              <a:extLst>
                <a:ext uri="{FF2B5EF4-FFF2-40B4-BE49-F238E27FC236}">
                  <a16:creationId xmlns:a16="http://schemas.microsoft.com/office/drawing/2014/main" id="{C145B327-4D0B-080E-0D17-6DDA6B9B876E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 flipV="1">
              <a:off x="4801943" y="5877334"/>
              <a:ext cx="1042163" cy="1432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52CD77EB-26C9-9400-9F90-A61B033844E0}"/>
                </a:ext>
              </a:extLst>
            </p:cNvPr>
            <p:cNvSpPr/>
            <p:nvPr/>
          </p:nvSpPr>
          <p:spPr>
            <a:xfrm>
              <a:off x="1215858" y="3334373"/>
              <a:ext cx="1399075" cy="274266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EB00F414-CC38-95E7-6B0C-E34D62B5D609}"/>
                </a:ext>
              </a:extLst>
            </p:cNvPr>
            <p:cNvCxnSpPr>
              <a:cxnSpLocks/>
              <a:endCxn id="471" idx="1"/>
            </p:cNvCxnSpPr>
            <p:nvPr/>
          </p:nvCxnSpPr>
          <p:spPr>
            <a:xfrm>
              <a:off x="2608039" y="4291557"/>
              <a:ext cx="1327858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42AA4BB5-E951-61F4-2E1E-45D01EB59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657" y="3789327"/>
              <a:ext cx="1968986" cy="2620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2007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D56982D-ED9F-DA24-D5E6-98FE561F1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88" b="96926" l="10000" r="90000">
                        <a14:foregroundMark x1="35614" y1="58495" x2="35614" y2="58495"/>
                        <a14:foregroundMark x1="36273" y1="52670" x2="36273" y2="52670"/>
                        <a14:foregroundMark x1="37886" y1="48867" x2="37886" y2="48867"/>
                        <a14:foregroundMark x1="40318" y1="45995" x2="40318" y2="45995"/>
                        <a14:foregroundMark x1="38295" y1="90939" x2="38295" y2="90939"/>
                        <a14:foregroundMark x1="36909" y1="93892" x2="36909" y2="93892"/>
                        <a14:foregroundMark x1="37386" y1="97006" x2="37386" y2="97006"/>
                        <a14:foregroundMark x1="57659" y1="47451" x2="57659" y2="47451"/>
                        <a14:foregroundMark x1="57727" y1="45550" x2="57727" y2="45550"/>
                        <a14:foregroundMark x1="50023" y1="8010" x2="50023" y2="8010"/>
                        <a14:foregroundMark x1="50205" y1="4288" x2="50205" y2="4288"/>
                        <a14:foregroundMark x1="49682" y1="18608" x2="53591" y2="20429"/>
                        <a14:foregroundMark x1="53591" y1="20429" x2="52955" y2="33050"/>
                        <a14:foregroundMark x1="60818" y1="47896" x2="63750" y2="47654"/>
                        <a14:foregroundMark x1="36818" y1="88066" x2="39455" y2="93204"/>
                        <a14:foregroundMark x1="39455" y1="93204" x2="40705" y2="86489"/>
                        <a14:foregroundMark x1="40705" y1="86489" x2="40705" y2="86489"/>
                        <a14:foregroundMark x1="34250" y1="58859" x2="38682" y2="47047"/>
                        <a14:foregroundMark x1="38682" y1="47047" x2="40773" y2="45429"/>
                        <a14:foregroundMark x1="41455" y1="45631" x2="44614" y2="41222"/>
                        <a14:foregroundMark x1="45523" y1="33819" x2="44932" y2="25769"/>
                        <a14:foregroundMark x1="44932" y1="25769" x2="48795" y2="20024"/>
                        <a14:foregroundMark x1="48795" y1="20024" x2="49045" y2="19984"/>
                        <a14:foregroundMark x1="44591" y1="21157" x2="44636" y2="28722"/>
                        <a14:foregroundMark x1="44636" y1="28722" x2="44909" y2="29814"/>
                        <a14:foregroundMark x1="43886" y1="20833" x2="44250" y2="24595"/>
                        <a14:foregroundMark x1="43750" y1="20833" x2="44114" y2="24838"/>
                        <a14:foregroundMark x1="43682" y1="21278" x2="43750" y2="23018"/>
                        <a14:foregroundMark x1="43659" y1="22896" x2="43909" y2="25000"/>
                        <a14:foregroundMark x1="43682" y1="21521" x2="43818" y2="20712"/>
                        <a14:foregroundMark x1="52477" y1="25405" x2="52273" y2="33576"/>
                        <a14:foregroundMark x1="38727" y1="80663" x2="38795" y2="83940"/>
                        <a14:foregroundMark x1="55136" y1="51254" x2="55318" y2="53115"/>
                        <a14:foregroundMark x1="55295" y1="55663" x2="55023" y2="57160"/>
                        <a14:foregroundMark x1="54705" y1="57362" x2="54364" y2="59223"/>
                        <a14:foregroundMark x1="50818" y1="42880" x2="54591" y2="44013"/>
                        <a14:foregroundMark x1="53091" y1="44134" x2="55000" y2="44579"/>
                        <a14:foregroundMark x1="53409" y1="44377" x2="55136" y2="45591"/>
                        <a14:foregroundMark x1="48932" y1="49595" x2="49068" y2="48827"/>
                        <a14:foregroundMark x1="49364" y1="47937" x2="49636" y2="46723"/>
                        <a14:foregroundMark x1="50091" y1="54207" x2="50705" y2="52710"/>
                        <a14:foregroundMark x1="42705" y1="42799" x2="43250" y2="42152"/>
                        <a14:foregroundMark x1="42750" y1="42193" x2="43045" y2="42071"/>
                        <a14:foregroundMark x1="42545" y1="43406" x2="42545" y2="43123"/>
                        <a14:foregroundMark x1="42636" y1="42638" x2="42636" y2="42961"/>
                        <a14:foregroundMark x1="42841" y1="43163" x2="42591" y2="43042"/>
                        <a14:foregroundMark x1="42205" y1="44620" x2="42897" y2="41845"/>
                        <a14:foregroundMark x1="42610" y1="42348" x2="42545" y2="43608"/>
                        <a14:foregroundMark x1="40568" y1="45672" x2="41477" y2="45267"/>
                        <a14:foregroundMark x1="63682" y1="47937" x2="64841" y2="49070"/>
                        <a14:foregroundMark x1="54023" y1="17799" x2="56364" y2="18568"/>
                        <a14:foregroundMark x1="50470" y1="44697" x2="50045" y2="46561"/>
                        <a14:foregroundMark x1="50659" y1="52791" x2="51409" y2="50809"/>
                        <a14:foregroundMark x1="51455" y1="50890" x2="51977" y2="49555"/>
                        <a14:foregroundMark x1="52114" y1="49838" x2="52386" y2="48989"/>
                        <a14:foregroundMark x1="50932" y1="10518" x2="50932" y2="10518"/>
                        <a14:foregroundMark x1="50864" y1="9749" x2="50864" y2="9749"/>
                        <a14:backgroundMark x1="25318" y1="60316" x2="25318" y2="60316"/>
                        <a14:backgroundMark x1="47409" y1="89887" x2="47409" y2="89887"/>
                        <a14:backgroundMark x1="46886" y1="94175" x2="46886" y2="94175"/>
                        <a14:backgroundMark x1="21045" y1="60194" x2="21045" y2="60194"/>
                        <a14:backgroundMark x1="50409" y1="25769" x2="50409" y2="25769"/>
                        <a14:backgroundMark x1="50295" y1="33374" x2="50227" y2="24434"/>
                        <a14:backgroundMark x1="50227" y1="24434" x2="50432" y2="33172"/>
                        <a14:backgroundMark x1="20205" y1="66262" x2="20227" y2="65939"/>
                        <a14:backgroundMark x1="25500" y1="72613" x2="25500" y2="72613"/>
                        <a14:backgroundMark x1="30477" y1="71238" x2="30659" y2="76294"/>
                        <a14:backgroundMark x1="56045" y1="4531" x2="56114" y2="10599"/>
                        <a14:backgroundMark x1="26909" y1="54571" x2="26364" y2="70186"/>
                        <a14:backgroundMark x1="57795" y1="20024" x2="56614" y2="34911"/>
                        <a14:backgroundMark x1="56614" y1="34911" x2="59273" y2="41828"/>
                        <a14:backgroundMark x1="63884" y1="47268" x2="67023" y2="50971"/>
                        <a14:backgroundMark x1="59273" y1="41828" x2="63506" y2="46822"/>
                        <a14:backgroundMark x1="67023" y1="50971" x2="69023" y2="70793"/>
                        <a14:backgroundMark x1="69023" y1="70793" x2="68727" y2="74595"/>
                        <a14:backgroundMark x1="30068" y1="72249" x2="10818" y2="72371"/>
                        <a14:backgroundMark x1="10818" y1="72371" x2="7705" y2="71481"/>
                        <a14:backgroundMark x1="39659" y1="95955" x2="41727" y2="90008"/>
                        <a14:backgroundMark x1="41727" y1="90008" x2="47091" y2="87662"/>
                        <a14:backgroundMark x1="47091" y1="87662" x2="62341" y2="93406"/>
                        <a14:backgroundMark x1="41864" y1="84951" x2="46932" y2="83617"/>
                        <a14:backgroundMark x1="46932" y1="83617" x2="51795" y2="85154"/>
                        <a14:backgroundMark x1="51795" y1="85154" x2="54864" y2="89684"/>
                        <a14:backgroundMark x1="54864" y1="89684" x2="54864" y2="89806"/>
                        <a14:backgroundMark x1="43955" y1="40817" x2="44727" y2="32565"/>
                        <a14:backgroundMark x1="43685" y1="21278" x2="43409" y2="18285"/>
                        <a14:backgroundMark x1="44727" y1="32565" x2="44501" y2="30117"/>
                        <a14:backgroundMark x1="43409" y1="18285" x2="46591" y2="15332"/>
                        <a14:backgroundMark x1="49045" y1="24879" x2="50568" y2="31675"/>
                        <a14:backgroundMark x1="50568" y1="31675" x2="49364" y2="25081"/>
                        <a14:backgroundMark x1="49364" y1="25081" x2="49932" y2="25040"/>
                        <a14:backgroundMark x1="51182" y1="56270" x2="54205" y2="51173"/>
                        <a14:backgroundMark x1="54205" y1="51173" x2="54773" y2="54328"/>
                        <a14:backgroundMark x1="60386" y1="34021" x2="68227" y2="19660"/>
                        <a14:backgroundMark x1="68227" y1="19660" x2="72477" y2="5704"/>
                        <a14:backgroundMark x1="59114" y1="42557" x2="61705" y2="46521"/>
                        <a14:backgroundMark x1="51045" y1="10356" x2="52659" y2="16424"/>
                        <a14:backgroundMark x1="48636" y1="16586" x2="49273" y2="16707"/>
                        <a14:backgroundMark x1="44909" y1="35558" x2="44364" y2="40534"/>
                        <a14:backgroundMark x1="45023" y1="36165" x2="44932" y2="40008"/>
                        <a14:backgroundMark x1="44818" y1="40251" x2="44682" y2="40453"/>
                        <a14:backgroundMark x1="45273" y1="36327" x2="45295" y2="35801"/>
                        <a14:backgroundMark x1="50864" y1="24960" x2="51000" y2="28074"/>
                        <a14:backgroundMark x1="50136" y1="23584" x2="50818" y2="23503"/>
                        <a14:backgroundMark x1="34409" y1="54976" x2="33068" y2="62581"/>
                        <a14:backgroundMark x1="33068" y1="62581" x2="32955" y2="69377"/>
                        <a14:backgroundMark x1="53477" y1="85720" x2="54500" y2="88026"/>
                        <a14:backgroundMark x1="54000" y1="84911" x2="54273" y2="85841"/>
                        <a14:backgroundMark x1="41682" y1="83010" x2="46114" y2="83131"/>
                        <a14:backgroundMark x1="46114" y1="83131" x2="46205" y2="83091"/>
                        <a14:backgroundMark x1="47318" y1="45267" x2="47432" y2="45995"/>
                        <a14:backgroundMark x1="48614" y1="44539" x2="48500" y2="47735"/>
                        <a14:backgroundMark x1="52977" y1="46157" x2="54000" y2="47492"/>
                        <a14:backgroundMark x1="51841" y1="45146" x2="52568" y2="46036"/>
                        <a14:backgroundMark x1="54068" y1="54288" x2="52500" y2="56472"/>
                        <a14:backgroundMark x1="48932" y1="52387" x2="49500" y2="52913"/>
                        <a14:backgroundMark x1="50864" y1="48584" x2="50500" y2="50647"/>
                        <a14:backgroundMark x1="49341" y1="43932" x2="49273" y2="45024"/>
                        <a14:backgroundMark x1="50977" y1="29248" x2="50955" y2="30178"/>
                        <a14:backgroundMark x1="51386" y1="26173" x2="51432" y2="27549"/>
                        <a14:backgroundMark x1="51023" y1="22856" x2="51182" y2="23018"/>
                        <a14:backgroundMark x1="51409" y1="22937" x2="51409" y2="23422"/>
                        <a14:backgroundMark x1="50500" y1="33576" x2="50341" y2="36286"/>
                        <a14:backgroundMark x1="50432" y1="36448" x2="50386" y2="36934"/>
                        <a14:backgroundMark x1="40909" y1="44782" x2="42477" y2="42031"/>
                        <a14:backgroundMark x1="60227" y1="45591" x2="60841" y2="46278"/>
                        <a14:backgroundMark x1="60205" y1="46197" x2="60545" y2="46238"/>
                        <a14:backgroundMark x1="60273" y1="47128" x2="60523" y2="46521"/>
                        <a14:backgroundMark x1="48364" y1="48948" x2="48227" y2="48989"/>
                        <a14:backgroundMark x1="48227" y1="48989" x2="49023" y2="45955"/>
                        <a14:backgroundMark x1="48977" y1="47532" x2="49614" y2="44660"/>
                        <a14:backgroundMark x1="49591" y1="43811" x2="49682" y2="44903"/>
                        <a14:backgroundMark x1="49727" y1="44053" x2="49636" y2="45267"/>
                        <a14:backgroundMark x1="49932" y1="43851" x2="49841" y2="45024"/>
                        <a14:backgroundMark x1="49841" y1="43770" x2="50136" y2="43689"/>
                        <a14:backgroundMark x1="48886" y1="54207" x2="49341" y2="54167"/>
                        <a14:backgroundMark x1="61182" y1="93002" x2="63932" y2="89968"/>
                        <a14:backgroundMark x1="68136" y1="69134" x2="68114" y2="69579"/>
                        <a14:backgroundMark x1="51103" y1="47490" x2="51103" y2="47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27" r="31481"/>
          <a:stretch/>
        </p:blipFill>
        <p:spPr>
          <a:xfrm>
            <a:off x="4350378" y="3634508"/>
            <a:ext cx="1269949" cy="198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47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71C2D5B-1024-D127-C2E1-1FDB75707CE2}"/>
              </a:ext>
            </a:extLst>
          </p:cNvPr>
          <p:cNvGrpSpPr/>
          <p:nvPr/>
        </p:nvGrpSpPr>
        <p:grpSpPr>
          <a:xfrm>
            <a:off x="37069" y="663125"/>
            <a:ext cx="11977823" cy="5255295"/>
            <a:chOff x="37069" y="663125"/>
            <a:chExt cx="11977823" cy="5255295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E74D2349-1CF8-B3E9-8752-28A7B73748FB}"/>
                </a:ext>
              </a:extLst>
            </p:cNvPr>
            <p:cNvGrpSpPr/>
            <p:nvPr/>
          </p:nvGrpSpPr>
          <p:grpSpPr>
            <a:xfrm>
              <a:off x="37069" y="749515"/>
              <a:ext cx="6619106" cy="5168905"/>
              <a:chOff x="37069" y="749515"/>
              <a:chExt cx="6619106" cy="5168905"/>
            </a:xfrm>
          </p:grpSpPr>
          <p:pic>
            <p:nvPicPr>
              <p:cNvPr id="3" name="図 2" descr="グラフ, 棒グラフ&#10;&#10;自動的に生成された説明">
                <a:extLst>
                  <a:ext uri="{FF2B5EF4-FFF2-40B4-BE49-F238E27FC236}">
                    <a16:creationId xmlns:a16="http://schemas.microsoft.com/office/drawing/2014/main" id="{6E70593B-A0EE-F490-0FE8-C3DBF89F45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0" t="6386" r="10772" b="3174"/>
              <a:stretch/>
            </p:blipFill>
            <p:spPr>
              <a:xfrm>
                <a:off x="37069" y="749515"/>
                <a:ext cx="5770607" cy="4522574"/>
              </a:xfrm>
              <a:prstGeom prst="rect">
                <a:avLst/>
              </a:prstGeom>
            </p:spPr>
          </p:pic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63B16D75-080E-0469-7DE4-D50A2BF9A640}"/>
                  </a:ext>
                </a:extLst>
              </p:cNvPr>
              <p:cNvSpPr txBox="1"/>
              <p:nvPr/>
            </p:nvSpPr>
            <p:spPr>
              <a:xfrm>
                <a:off x="783627" y="5272089"/>
                <a:ext cx="587254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ja-JP" sz="1800" dirty="0">
                    <a:effectLst/>
                    <a:latin typeface="+mn-ea"/>
                    <a:cs typeface="DaunPenh" panose="01010101010101010101" pitchFamily="2" charset="0"/>
                  </a:rPr>
                  <a:t>How often did you feel as if you were simultaneously present in two remote spaces? </a:t>
                </a:r>
                <a:endParaRPr lang="ja-JP" altLang="en-US" dirty="0">
                  <a:latin typeface="+mn-ea"/>
                </a:endParaRPr>
              </a:p>
            </p:txBody>
          </p:sp>
        </p:grpSp>
        <p:pic>
          <p:nvPicPr>
            <p:cNvPr id="4" name="図 3" descr="グラフ, 棒グラフ&#10;&#10;自動的に生成された説明">
              <a:extLst>
                <a:ext uri="{FF2B5EF4-FFF2-40B4-BE49-F238E27FC236}">
                  <a16:creationId xmlns:a16="http://schemas.microsoft.com/office/drawing/2014/main" id="{30ECF259-EF46-2984-8088-FE7A4D9FF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8" t="5544" r="8679" b="2289"/>
            <a:stretch/>
          </p:blipFill>
          <p:spPr>
            <a:xfrm>
              <a:off x="6096000" y="663125"/>
              <a:ext cx="5918892" cy="4608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5334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D7DFE3F5-B4A1-73BD-396C-857EABF4BE24}"/>
              </a:ext>
            </a:extLst>
          </p:cNvPr>
          <p:cNvGrpSpPr/>
          <p:nvPr/>
        </p:nvGrpSpPr>
        <p:grpSpPr>
          <a:xfrm>
            <a:off x="1524728" y="2025396"/>
            <a:ext cx="9502504" cy="2520000"/>
            <a:chOff x="1524728" y="2025396"/>
            <a:chExt cx="9502504" cy="2520000"/>
          </a:xfrm>
        </p:grpSpPr>
        <p:pic>
          <p:nvPicPr>
            <p:cNvPr id="3" name="図 2" descr="グラフ, 箱ひげ図&#10;&#10;自動的に生成された説明">
              <a:extLst>
                <a:ext uri="{FF2B5EF4-FFF2-40B4-BE49-F238E27FC236}">
                  <a16:creationId xmlns:a16="http://schemas.microsoft.com/office/drawing/2014/main" id="{68A6A9FE-B8FD-49A9-AC85-4DB593F3B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55" r="14914" b="3829"/>
            <a:stretch/>
          </p:blipFill>
          <p:spPr>
            <a:xfrm>
              <a:off x="1524728" y="2025396"/>
              <a:ext cx="3197239" cy="2520000"/>
            </a:xfrm>
            <a:prstGeom prst="rect">
              <a:avLst/>
            </a:prstGeom>
          </p:spPr>
        </p:pic>
        <p:pic>
          <p:nvPicPr>
            <p:cNvPr id="5" name="図 4" descr="グラフ, 箱ひげ図&#10;&#10;自動的に生成された説明">
              <a:extLst>
                <a:ext uri="{FF2B5EF4-FFF2-40B4-BE49-F238E27FC236}">
                  <a16:creationId xmlns:a16="http://schemas.microsoft.com/office/drawing/2014/main" id="{98227D56-58BF-D192-86F3-F63F1DD91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12" r="12263" b="3920"/>
            <a:stretch/>
          </p:blipFill>
          <p:spPr>
            <a:xfrm>
              <a:off x="4827342" y="2025396"/>
              <a:ext cx="3317224" cy="2520000"/>
            </a:xfrm>
            <a:prstGeom prst="rect">
              <a:avLst/>
            </a:prstGeom>
          </p:spPr>
        </p:pic>
        <p:pic>
          <p:nvPicPr>
            <p:cNvPr id="7" name="図 6" descr="グラフ, 箱ひげ図&#10;&#10;自動的に生成された説明">
              <a:extLst>
                <a:ext uri="{FF2B5EF4-FFF2-40B4-BE49-F238E27FC236}">
                  <a16:creationId xmlns:a16="http://schemas.microsoft.com/office/drawing/2014/main" id="{3D151872-56A3-D4B9-C25A-7DA0796931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9" r="23143" b="2548"/>
            <a:stretch/>
          </p:blipFill>
          <p:spPr>
            <a:xfrm>
              <a:off x="8249940" y="2025396"/>
              <a:ext cx="2777292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246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237324A2-BB6C-312A-B649-F7911A80CB06}"/>
              </a:ext>
            </a:extLst>
          </p:cNvPr>
          <p:cNvGrpSpPr/>
          <p:nvPr/>
        </p:nvGrpSpPr>
        <p:grpSpPr>
          <a:xfrm>
            <a:off x="164804" y="743130"/>
            <a:ext cx="11918027" cy="6030893"/>
            <a:chOff x="164804" y="743130"/>
            <a:chExt cx="11918027" cy="6030893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3E1043FB-5505-3503-05E1-000BF91343B7}"/>
                </a:ext>
              </a:extLst>
            </p:cNvPr>
            <p:cNvGrpSpPr/>
            <p:nvPr/>
          </p:nvGrpSpPr>
          <p:grpSpPr>
            <a:xfrm>
              <a:off x="164804" y="743130"/>
              <a:ext cx="11918027" cy="6030893"/>
              <a:chOff x="164804" y="743130"/>
              <a:chExt cx="11918027" cy="6030893"/>
            </a:xfrm>
          </p:grpSpPr>
          <p:pic>
            <p:nvPicPr>
              <p:cNvPr id="3" name="グラフィックス 2" descr="男性 枠線">
                <a:extLst>
                  <a:ext uri="{FF2B5EF4-FFF2-40B4-BE49-F238E27FC236}">
                    <a16:creationId xmlns:a16="http://schemas.microsoft.com/office/drawing/2014/main" id="{6203AE5F-68EC-C5AB-8552-10FAABE98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070931" y="3043154"/>
                <a:ext cx="1161635" cy="1161635"/>
              </a:xfrm>
              <a:prstGeom prst="rect">
                <a:avLst/>
              </a:prstGeom>
            </p:spPr>
          </p:pic>
          <p:sp>
            <p:nvSpPr>
              <p:cNvPr id="4" name="四角形: 角を丸くする 3">
                <a:extLst>
                  <a:ext uri="{FF2B5EF4-FFF2-40B4-BE49-F238E27FC236}">
                    <a16:creationId xmlns:a16="http://schemas.microsoft.com/office/drawing/2014/main" id="{7FBEE00E-2BD7-0091-AFAD-D34586C91717}"/>
                  </a:ext>
                </a:extLst>
              </p:cNvPr>
              <p:cNvSpPr/>
              <p:nvPr/>
            </p:nvSpPr>
            <p:spPr>
              <a:xfrm>
                <a:off x="7691540" y="2460171"/>
                <a:ext cx="3299922" cy="1844432"/>
              </a:xfrm>
              <a:prstGeom prst="roundRect">
                <a:avLst>
                  <a:gd name="adj" fmla="val 46636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kumimoji="1" lang="ja-JP" altLang="en-US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テキスト ボックス 5">
                    <a:extLst>
                      <a:ext uri="{FF2B5EF4-FFF2-40B4-BE49-F238E27FC236}">
                        <a16:creationId xmlns:a16="http://schemas.microsoft.com/office/drawing/2014/main" id="{EB1D9C3E-17DF-2305-E8F0-0B03AC14ED43}"/>
                      </a:ext>
                    </a:extLst>
                  </p:cNvPr>
                  <p:cNvSpPr txBox="1"/>
                  <p:nvPr/>
                </p:nvSpPr>
                <p:spPr>
                  <a:xfrm>
                    <a:off x="8871716" y="3712900"/>
                    <a:ext cx="182008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ja-JP" sz="2800" b="1" dirty="0">
                        <a:latin typeface="Meiryo UI" panose="020B0604030504040204" pitchFamily="50" charset="-128"/>
                        <a:ea typeface="Meiryo UI" panose="020B0604030504040204" pitchFamily="50" charset="-128"/>
                      </a:rPr>
                      <a:t>Avatar </a:t>
                    </a:r>
                    <a14:m>
                      <m:oMath xmlns:m="http://schemas.openxmlformats.org/officeDocument/2006/math">
                        <m:r>
                          <a:rPr kumimoji="1" lang="en-US" altLang="ja-JP" sz="28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a14:m>
                    <a:endParaRPr kumimoji="1" lang="ja-JP" altLang="en-US" sz="2800" b="1" dirty="0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6" name="テキスト ボックス 5">
                    <a:extLst>
                      <a:ext uri="{FF2B5EF4-FFF2-40B4-BE49-F238E27FC236}">
                        <a16:creationId xmlns:a16="http://schemas.microsoft.com/office/drawing/2014/main" id="{EB1D9C3E-17DF-2305-E8F0-0B03AC14ED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1716" y="3712900"/>
                    <a:ext cx="1820082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689" t="-12791" b="-3023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7" name="グラフィックス 6" descr="男性 枠線">
                <a:extLst>
                  <a:ext uri="{FF2B5EF4-FFF2-40B4-BE49-F238E27FC236}">
                    <a16:creationId xmlns:a16="http://schemas.microsoft.com/office/drawing/2014/main" id="{C9643104-CB4A-5EBF-C3B4-14E70B343C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998153" y="5189875"/>
                <a:ext cx="1208149" cy="120814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テキスト ボックス 8">
                    <a:extLst>
                      <a:ext uri="{FF2B5EF4-FFF2-40B4-BE49-F238E27FC236}">
                        <a16:creationId xmlns:a16="http://schemas.microsoft.com/office/drawing/2014/main" id="{807F4C74-E242-1EB9-0DAE-6E6E0F9515AF}"/>
                      </a:ext>
                    </a:extLst>
                  </p:cNvPr>
                  <p:cNvSpPr txBox="1"/>
                  <p:nvPr/>
                </p:nvSpPr>
                <p:spPr>
                  <a:xfrm>
                    <a:off x="8892577" y="5884304"/>
                    <a:ext cx="188335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ja-JP" sz="2800" b="1" dirty="0">
                        <a:latin typeface="Meiryo UI" panose="020B0604030504040204" pitchFamily="50" charset="-128"/>
                        <a:ea typeface="Meiryo UI" panose="020B0604030504040204" pitchFamily="50" charset="-128"/>
                      </a:rPr>
                      <a:t>Avatar </a:t>
                    </a:r>
                    <a14:m>
                      <m:oMath xmlns:m="http://schemas.openxmlformats.org/officeDocument/2006/math">
                        <m:r>
                          <a:rPr kumimoji="1" lang="en-US" altLang="ja-JP" sz="28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oMath>
                    </a14:m>
                    <a:endParaRPr kumimoji="1" lang="ja-JP" altLang="en-US" sz="2800" b="1" dirty="0"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9" name="テキスト ボックス 8">
                    <a:extLst>
                      <a:ext uri="{FF2B5EF4-FFF2-40B4-BE49-F238E27FC236}">
                        <a16:creationId xmlns:a16="http://schemas.microsoft.com/office/drawing/2014/main" id="{807F4C74-E242-1EB9-0DAE-6E6E0F9515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92577" y="5884304"/>
                    <a:ext cx="1883354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796" t="-12791" b="-3023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四角形: 角を丸くする 9">
                <a:extLst>
                  <a:ext uri="{FF2B5EF4-FFF2-40B4-BE49-F238E27FC236}">
                    <a16:creationId xmlns:a16="http://schemas.microsoft.com/office/drawing/2014/main" id="{9BD43B09-8EE8-F573-16BA-E6843C59F510}"/>
                  </a:ext>
                </a:extLst>
              </p:cNvPr>
              <p:cNvSpPr/>
              <p:nvPr/>
            </p:nvSpPr>
            <p:spPr>
              <a:xfrm>
                <a:off x="7794666" y="4637314"/>
                <a:ext cx="3196795" cy="1844432"/>
              </a:xfrm>
              <a:prstGeom prst="roundRect">
                <a:avLst>
                  <a:gd name="adj" fmla="val 46636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kumimoji="1" lang="ja-JP" altLang="en-US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2" name="四角形: 角を丸くする 11">
                <a:extLst>
                  <a:ext uri="{FF2B5EF4-FFF2-40B4-BE49-F238E27FC236}">
                    <a16:creationId xmlns:a16="http://schemas.microsoft.com/office/drawing/2014/main" id="{74DEEB15-BCE6-7C25-4584-8226613D9EA8}"/>
                  </a:ext>
                </a:extLst>
              </p:cNvPr>
              <p:cNvSpPr/>
              <p:nvPr/>
            </p:nvSpPr>
            <p:spPr>
              <a:xfrm>
                <a:off x="6841658" y="1728216"/>
                <a:ext cx="5026569" cy="4857257"/>
              </a:xfrm>
              <a:prstGeom prst="roundRect">
                <a:avLst>
                  <a:gd name="adj" fmla="val 7655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ja-JP" sz="28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Remote space</a:t>
                </a:r>
                <a:endParaRPr kumimoji="1" lang="ja-JP" altLang="en-US" sz="28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FCD99B8-DF8A-DD53-9423-43B0CFC786EB}"/>
                  </a:ext>
                </a:extLst>
              </p:cNvPr>
              <p:cNvSpPr txBox="1"/>
              <p:nvPr/>
            </p:nvSpPr>
            <p:spPr>
              <a:xfrm>
                <a:off x="1971452" y="5522851"/>
                <a:ext cx="21342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800" b="1" dirty="0">
                    <a:latin typeface="Meiryo UI" panose="020B0604030504040204" pitchFamily="50" charset="-128"/>
                    <a:ea typeface="Meiryo UI" panose="020B0604030504040204" pitchFamily="50" charset="-128"/>
                  </a:rPr>
                  <a:t>Operator</a:t>
                </a:r>
                <a:endParaRPr kumimoji="1" lang="ja-JP" altLang="en-US" sz="2800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4" name="四角形: 角を丸くする 13">
                <a:extLst>
                  <a:ext uri="{FF2B5EF4-FFF2-40B4-BE49-F238E27FC236}">
                    <a16:creationId xmlns:a16="http://schemas.microsoft.com/office/drawing/2014/main" id="{DA601458-8DE5-8B83-C2D7-C1457629AE25}"/>
                  </a:ext>
                </a:extLst>
              </p:cNvPr>
              <p:cNvSpPr/>
              <p:nvPr/>
            </p:nvSpPr>
            <p:spPr>
              <a:xfrm>
                <a:off x="164804" y="743130"/>
                <a:ext cx="11918027" cy="6030893"/>
              </a:xfrm>
              <a:prstGeom prst="roundRect">
                <a:avLst>
                  <a:gd name="adj" fmla="val 7655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en-US" altLang="ja-JP" sz="36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Real </a:t>
                </a:r>
                <a:r>
                  <a:rPr lang="en-US" altLang="ja-JP" sz="36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</a:t>
                </a:r>
                <a:r>
                  <a:rPr kumimoji="1" lang="en-US" altLang="ja-JP" sz="36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pace</a:t>
                </a:r>
                <a:endParaRPr kumimoji="1" lang="ja-JP" altLang="en-US" sz="36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" name="四角形: 角を丸くする 14">
                <a:extLst>
                  <a:ext uri="{FF2B5EF4-FFF2-40B4-BE49-F238E27FC236}">
                    <a16:creationId xmlns:a16="http://schemas.microsoft.com/office/drawing/2014/main" id="{4521BAB5-3F99-4214-759A-788B46D5054D}"/>
                  </a:ext>
                </a:extLst>
              </p:cNvPr>
              <p:cNvSpPr/>
              <p:nvPr/>
            </p:nvSpPr>
            <p:spPr>
              <a:xfrm>
                <a:off x="486549" y="1728216"/>
                <a:ext cx="3673536" cy="4857257"/>
              </a:xfrm>
              <a:prstGeom prst="roundRect">
                <a:avLst>
                  <a:gd name="adj" fmla="val 7655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ja-JP" sz="28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Local</a:t>
                </a:r>
                <a:r>
                  <a:rPr kumimoji="1" lang="en-US" altLang="ja-JP" sz="28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 space</a:t>
                </a:r>
                <a:endParaRPr kumimoji="1" lang="ja-JP" altLang="en-US" sz="28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56BD22B-2C18-82DB-59B2-20356C4918AF}"/>
                  </a:ext>
                </a:extLst>
              </p:cNvPr>
              <p:cNvSpPr txBox="1"/>
              <p:nvPr/>
            </p:nvSpPr>
            <p:spPr>
              <a:xfrm>
                <a:off x="4144580" y="2845093"/>
                <a:ext cx="28811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000" b="1" dirty="0">
                    <a:latin typeface="Meiryo UI" panose="020B0604030504040204" pitchFamily="50" charset="-128"/>
                    <a:ea typeface="Meiryo UI" panose="020B0604030504040204" pitchFamily="50" charset="-128"/>
                  </a:rPr>
                  <a:t>Fusing two spaces</a:t>
                </a:r>
                <a:endParaRPr kumimoji="1" lang="ja-JP" altLang="en-US" sz="2000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1D9A9889-160D-29E7-CD6B-4FDE8360EB56}"/>
                  </a:ext>
                </a:extLst>
              </p:cNvPr>
              <p:cNvSpPr/>
              <p:nvPr/>
            </p:nvSpPr>
            <p:spPr>
              <a:xfrm rot="20678195">
                <a:off x="5938296" y="3226566"/>
                <a:ext cx="1803062" cy="13287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" name="矢印: 右 19">
                <a:extLst>
                  <a:ext uri="{FF2B5EF4-FFF2-40B4-BE49-F238E27FC236}">
                    <a16:creationId xmlns:a16="http://schemas.microsoft.com/office/drawing/2014/main" id="{D844FFDD-D916-F417-3B44-7A741CA1A2C8}"/>
                  </a:ext>
                </a:extLst>
              </p:cNvPr>
              <p:cNvSpPr/>
              <p:nvPr/>
            </p:nvSpPr>
            <p:spPr>
              <a:xfrm rot="10800000">
                <a:off x="3929975" y="3280035"/>
                <a:ext cx="2245875" cy="540000"/>
              </a:xfrm>
              <a:prstGeom prst="rightArrow">
                <a:avLst>
                  <a:gd name="adj1" fmla="val 45731"/>
                  <a:gd name="adj2" fmla="val 87746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C91345B8-39C4-09FF-DB24-46262A9DA52A}"/>
                  </a:ext>
                </a:extLst>
              </p:cNvPr>
              <p:cNvSpPr/>
              <p:nvPr/>
            </p:nvSpPr>
            <p:spPr>
              <a:xfrm rot="2626139">
                <a:off x="5793149" y="4358528"/>
                <a:ext cx="2399718" cy="126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6" name="四角形: 角を丸くする 15">
                <a:extLst>
                  <a:ext uri="{FF2B5EF4-FFF2-40B4-BE49-F238E27FC236}">
                    <a16:creationId xmlns:a16="http://schemas.microsoft.com/office/drawing/2014/main" id="{6F936371-1FB3-017A-DA8B-0D93C7AE957A}"/>
                  </a:ext>
                </a:extLst>
              </p:cNvPr>
              <p:cNvSpPr/>
              <p:nvPr/>
            </p:nvSpPr>
            <p:spPr>
              <a:xfrm>
                <a:off x="638949" y="2532889"/>
                <a:ext cx="3291027" cy="3785616"/>
              </a:xfrm>
              <a:prstGeom prst="roundRect">
                <a:avLst>
                  <a:gd name="adj" fmla="val 7655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ja-JP" sz="24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Integrated space</a:t>
                </a:r>
                <a:endParaRPr kumimoji="1" lang="en-US" altLang="ja-JP" sz="24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  <a:p>
                <a:pPr algn="ctr"/>
                <a:r>
                  <a:rPr kumimoji="1" lang="en-US" altLang="ja-JP" sz="20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(Not real)</a:t>
                </a:r>
                <a:endParaRPr kumimoji="1" lang="ja-JP" altLang="en-US" sz="20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pic>
          <p:nvPicPr>
            <p:cNvPr id="21" name="グラフィックス 20" descr="男性 枠線">
              <a:extLst>
                <a:ext uri="{FF2B5EF4-FFF2-40B4-BE49-F238E27FC236}">
                  <a16:creationId xmlns:a16="http://schemas.microsoft.com/office/drawing/2014/main" id="{0BEACE0B-7252-F3D5-DF5D-94F820AE6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8180" y="4038164"/>
              <a:ext cx="2076706" cy="2076706"/>
            </a:xfrm>
            <a:prstGeom prst="rect">
              <a:avLst/>
            </a:prstGeom>
          </p:spPr>
        </p:pic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FF89F068-020B-58E4-65B7-40B58984E0DF}"/>
                </a:ext>
              </a:extLst>
            </p:cNvPr>
            <p:cNvGrpSpPr/>
            <p:nvPr/>
          </p:nvGrpSpPr>
          <p:grpSpPr>
            <a:xfrm>
              <a:off x="1187751" y="3844640"/>
              <a:ext cx="1077565" cy="464171"/>
              <a:chOff x="834173" y="127817"/>
              <a:chExt cx="1110037" cy="381507"/>
            </a:xfrm>
            <a:solidFill>
              <a:schemeClr val="bg1"/>
            </a:solidFill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7FCB2635-3CCD-6D36-1056-527F0F6C680D}"/>
                  </a:ext>
                </a:extLst>
              </p:cNvPr>
              <p:cNvSpPr txBox="1"/>
              <p:nvPr/>
            </p:nvSpPr>
            <p:spPr>
              <a:xfrm>
                <a:off x="1008740" y="127817"/>
                <a:ext cx="798647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1" dirty="0"/>
                  <a:t>HMD</a:t>
                </a:r>
                <a:endParaRPr kumimoji="1" lang="ja-JP" altLang="en-US" b="1" dirty="0"/>
              </a:p>
            </p:txBody>
          </p: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4D40FCF-C366-2B1F-6620-BFFC3A0B8BD0}"/>
                  </a:ext>
                </a:extLst>
              </p:cNvPr>
              <p:cNvCxnSpPr/>
              <p:nvPr/>
            </p:nvCxnSpPr>
            <p:spPr>
              <a:xfrm>
                <a:off x="834173" y="177553"/>
                <a:ext cx="1110037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5816109A-07B6-5155-E869-2883FEB783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722" y="177553"/>
                <a:ext cx="0" cy="319597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2AFB704E-4BF0-F21A-2786-18C30933A5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5469" y="177552"/>
                <a:ext cx="0" cy="319597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81CF314F-85D1-71D7-3E9A-8483D0A911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6210" y="497149"/>
                <a:ext cx="46800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03AA531-AA52-7E6F-B26F-0BF2B32965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4173" y="497149"/>
                <a:ext cx="46800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3B93D19F-18E6-34AC-95D0-CE9C2295C6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8621" y="429083"/>
                <a:ext cx="109509" cy="80241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4221398A-4BF7-9B48-D134-C8564ACDB3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1762" y="430400"/>
                <a:ext cx="108000" cy="72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1FDE2510-6B64-F134-EDF6-3C761A888301}"/>
                    </a:ext>
                  </a:extLst>
                </p:cNvPr>
                <p:cNvSpPr txBox="1"/>
                <p:nvPr/>
              </p:nvSpPr>
              <p:spPr>
                <a:xfrm>
                  <a:off x="8200230" y="2477344"/>
                  <a:ext cx="193235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JP" sz="28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Space </a:t>
                  </a:r>
                  <a14:m>
                    <m:oMath xmlns:m="http://schemas.openxmlformats.org/officeDocument/2006/math">
                      <m:r>
                        <a:rPr kumimoji="1" lang="en-US" altLang="ja-JP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endParaRPr kumimoji="1" lang="ja-JP" altLang="en-US" sz="28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1FDE2510-6B64-F134-EDF6-3C761A8883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0230" y="2477344"/>
                  <a:ext cx="1932356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2791" b="-302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F4EA3D4A-52E9-2322-A744-BA083287F31A}"/>
                    </a:ext>
                  </a:extLst>
                </p:cNvPr>
                <p:cNvSpPr txBox="1"/>
                <p:nvPr/>
              </p:nvSpPr>
              <p:spPr>
                <a:xfrm>
                  <a:off x="8506982" y="4703663"/>
                  <a:ext cx="193755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JP" sz="28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Space </a:t>
                  </a:r>
                  <a14:m>
                    <m:oMath xmlns:m="http://schemas.openxmlformats.org/officeDocument/2006/math">
                      <m:r>
                        <a:rPr kumimoji="1" lang="en-US" altLang="ja-JP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a14:m>
                  <a:endParaRPr kumimoji="1" lang="ja-JP" altLang="en-US" sz="28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F4EA3D4A-52E9-2322-A744-BA083287F3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6982" y="4703663"/>
                  <a:ext cx="1937551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4118" b="-3176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77220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816AE118-B1D9-2825-A665-612BD7E7C5C0}"/>
              </a:ext>
            </a:extLst>
          </p:cNvPr>
          <p:cNvGrpSpPr/>
          <p:nvPr/>
        </p:nvGrpSpPr>
        <p:grpSpPr>
          <a:xfrm>
            <a:off x="136987" y="207714"/>
            <a:ext cx="8616596" cy="6761617"/>
            <a:chOff x="136987" y="207714"/>
            <a:chExt cx="8616596" cy="6761617"/>
          </a:xfrm>
        </p:grpSpPr>
        <p:sp>
          <p:nvSpPr>
            <p:cNvPr id="20" name="矢印: 右 19">
              <a:extLst>
                <a:ext uri="{FF2B5EF4-FFF2-40B4-BE49-F238E27FC236}">
                  <a16:creationId xmlns:a16="http://schemas.microsoft.com/office/drawing/2014/main" id="{D844FFDD-D916-F417-3B44-7A741CA1A2C8}"/>
                </a:ext>
              </a:extLst>
            </p:cNvPr>
            <p:cNvSpPr/>
            <p:nvPr/>
          </p:nvSpPr>
          <p:spPr>
            <a:xfrm rot="3114593">
              <a:off x="4099407" y="4467738"/>
              <a:ext cx="2295687" cy="382507"/>
            </a:xfrm>
            <a:prstGeom prst="rightArrow">
              <a:avLst>
                <a:gd name="adj1" fmla="val 42930"/>
                <a:gd name="adj2" fmla="val 8774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8" name="矢印: 右 7">
              <a:extLst>
                <a:ext uri="{FF2B5EF4-FFF2-40B4-BE49-F238E27FC236}">
                  <a16:creationId xmlns:a16="http://schemas.microsoft.com/office/drawing/2014/main" id="{CF970D40-8D84-D264-5025-5270096C7C73}"/>
                </a:ext>
              </a:extLst>
            </p:cNvPr>
            <p:cNvSpPr/>
            <p:nvPr/>
          </p:nvSpPr>
          <p:spPr>
            <a:xfrm rot="8075423">
              <a:off x="1170472" y="4576951"/>
              <a:ext cx="2861455" cy="350388"/>
            </a:xfrm>
            <a:prstGeom prst="rightArrow">
              <a:avLst>
                <a:gd name="adj1" fmla="val 42930"/>
                <a:gd name="adj2" fmla="val 8774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3" name="グラフィックス 2" descr="男性 枠線">
              <a:extLst>
                <a:ext uri="{FF2B5EF4-FFF2-40B4-BE49-F238E27FC236}">
                  <a16:creationId xmlns:a16="http://schemas.microsoft.com/office/drawing/2014/main" id="{6203AE5F-68EC-C5AB-8552-10FAABE98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185" y="5409853"/>
              <a:ext cx="1161635" cy="1161635"/>
            </a:xfrm>
            <a:prstGeom prst="rect">
              <a:avLst/>
            </a:prstGeom>
          </p:spPr>
        </p:pic>
        <p:sp>
          <p:nvSpPr>
            <p:cNvPr id="4" name="四角形: 角を丸くする 3">
              <a:extLst>
                <a:ext uri="{FF2B5EF4-FFF2-40B4-BE49-F238E27FC236}">
                  <a16:creationId xmlns:a16="http://schemas.microsoft.com/office/drawing/2014/main" id="{7FBEE00E-2BD7-0091-AFAD-D34586C91717}"/>
                </a:ext>
              </a:extLst>
            </p:cNvPr>
            <p:cNvSpPr/>
            <p:nvPr/>
          </p:nvSpPr>
          <p:spPr>
            <a:xfrm>
              <a:off x="597821" y="4428162"/>
              <a:ext cx="3981434" cy="2237844"/>
            </a:xfrm>
            <a:prstGeom prst="roundRect">
              <a:avLst>
                <a:gd name="adj" fmla="val 19549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5" name="グラフィックス 4" descr="男性 枠線">
              <a:extLst>
                <a:ext uri="{FF2B5EF4-FFF2-40B4-BE49-F238E27FC236}">
                  <a16:creationId xmlns:a16="http://schemas.microsoft.com/office/drawing/2014/main" id="{296DE646-514C-4BD6-C8A5-5E832228F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11188" y="2581321"/>
              <a:ext cx="1502832" cy="15028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EB1D9C3E-17DF-2305-E8F0-0B03AC14ED43}"/>
                    </a:ext>
                  </a:extLst>
                </p:cNvPr>
                <p:cNvSpPr txBox="1"/>
                <p:nvPr/>
              </p:nvSpPr>
              <p:spPr>
                <a:xfrm>
                  <a:off x="1171171" y="6063004"/>
                  <a:ext cx="208629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2800" b="1" dirty="0"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Avatar </a:t>
                  </a:r>
                  <a14:m>
                    <m:oMath xmlns:m="http://schemas.openxmlformats.org/officeDocument/2006/math"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endParaRPr kumimoji="1" lang="ja-JP" altLang="en-US" sz="2800" b="1" dirty="0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EB1D9C3E-17DF-2305-E8F0-0B03AC14ED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1171" y="6063004"/>
                  <a:ext cx="2086299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5848" t="-14118" b="-3176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グラフィックス 6" descr="男性 枠線">
              <a:extLst>
                <a:ext uri="{FF2B5EF4-FFF2-40B4-BE49-F238E27FC236}">
                  <a16:creationId xmlns:a16="http://schemas.microsoft.com/office/drawing/2014/main" id="{C9643104-CB4A-5EBF-C3B4-14E70B343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48971" y="5442137"/>
              <a:ext cx="1208149" cy="12081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807F4C74-E242-1EB9-0DAE-6E6E0F9515AF}"/>
                    </a:ext>
                  </a:extLst>
                </p:cNvPr>
                <p:cNvSpPr txBox="1"/>
                <p:nvPr/>
              </p:nvSpPr>
              <p:spPr>
                <a:xfrm>
                  <a:off x="6427240" y="5961865"/>
                  <a:ext cx="208973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2800" b="1" dirty="0"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Avatar </a:t>
                  </a:r>
                  <a14:m>
                    <m:oMath xmlns:m="http://schemas.openxmlformats.org/officeDocument/2006/math"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a14:m>
                  <a:endParaRPr kumimoji="1" lang="ja-JP" altLang="en-US" sz="2800" b="1" dirty="0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807F4C74-E242-1EB9-0DAE-6E6E0F9515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240" y="5961865"/>
                  <a:ext cx="2089735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5831" t="-13953" b="-302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四角形: 角を丸くする 9">
              <a:extLst>
                <a:ext uri="{FF2B5EF4-FFF2-40B4-BE49-F238E27FC236}">
                  <a16:creationId xmlns:a16="http://schemas.microsoft.com/office/drawing/2014/main" id="{9BD43B09-8EE8-F573-16BA-E6843C59F510}"/>
                </a:ext>
              </a:extLst>
            </p:cNvPr>
            <p:cNvSpPr/>
            <p:nvPr/>
          </p:nvSpPr>
          <p:spPr>
            <a:xfrm>
              <a:off x="4767264" y="4428163"/>
              <a:ext cx="3674332" cy="2270122"/>
            </a:xfrm>
            <a:prstGeom prst="roundRect">
              <a:avLst>
                <a:gd name="adj" fmla="val 20978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6FCD99B8-DF8A-DD53-9423-43B0CFC786EB}"/>
                </a:ext>
              </a:extLst>
            </p:cNvPr>
            <p:cNvSpPr txBox="1"/>
            <p:nvPr/>
          </p:nvSpPr>
          <p:spPr>
            <a:xfrm>
              <a:off x="4359793" y="3260408"/>
              <a:ext cx="191099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b="1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Operator</a:t>
              </a:r>
              <a:endPara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四角形: 角を丸くする 13">
              <a:extLst>
                <a:ext uri="{FF2B5EF4-FFF2-40B4-BE49-F238E27FC236}">
                  <a16:creationId xmlns:a16="http://schemas.microsoft.com/office/drawing/2014/main" id="{DA601458-8DE5-8B83-C2D7-C1457629AE25}"/>
                </a:ext>
              </a:extLst>
            </p:cNvPr>
            <p:cNvSpPr/>
            <p:nvPr/>
          </p:nvSpPr>
          <p:spPr>
            <a:xfrm>
              <a:off x="136987" y="207714"/>
              <a:ext cx="8616596" cy="6761617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ja-JP" sz="36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 Real environment</a:t>
              </a:r>
              <a:endParaRPr kumimoji="1" lang="ja-JP" altLang="en-US" sz="3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5" name="四角形: 角を丸くする 14">
              <a:extLst>
                <a:ext uri="{FF2B5EF4-FFF2-40B4-BE49-F238E27FC236}">
                  <a16:creationId xmlns:a16="http://schemas.microsoft.com/office/drawing/2014/main" id="{4521BAB5-3F99-4214-759A-788B46D5054D}"/>
                </a:ext>
              </a:extLst>
            </p:cNvPr>
            <p:cNvSpPr/>
            <p:nvPr/>
          </p:nvSpPr>
          <p:spPr>
            <a:xfrm>
              <a:off x="2901217" y="1245403"/>
              <a:ext cx="3394157" cy="2935022"/>
            </a:xfrm>
            <a:prstGeom prst="roundRect">
              <a:avLst>
                <a:gd name="adj" fmla="val 765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sz="28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Local</a:t>
              </a:r>
              <a:r>
                <a:rPr kumimoji="1" lang="en-US" altLang="ja-JP" sz="28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 space</a:t>
              </a:r>
              <a:endParaRPr kumimoji="1" lang="ja-JP" altLang="en-US" sz="28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BA2DA7DB-0CBE-05C6-1689-27A3021C3DB6}"/>
                </a:ext>
              </a:extLst>
            </p:cNvPr>
            <p:cNvGrpSpPr/>
            <p:nvPr/>
          </p:nvGrpSpPr>
          <p:grpSpPr>
            <a:xfrm>
              <a:off x="3607585" y="2352201"/>
              <a:ext cx="1110037" cy="393681"/>
              <a:chOff x="834173" y="115643"/>
              <a:chExt cx="1110037" cy="393681"/>
            </a:xfrm>
            <a:solidFill>
              <a:schemeClr val="bg1"/>
            </a:solidFill>
          </p:grpSpPr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062BB4B7-AD20-1A00-6187-139A027304F5}"/>
                  </a:ext>
                </a:extLst>
              </p:cNvPr>
              <p:cNvSpPr txBox="1"/>
              <p:nvPr/>
            </p:nvSpPr>
            <p:spPr>
              <a:xfrm>
                <a:off x="1007196" y="115643"/>
                <a:ext cx="798647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1" dirty="0"/>
                  <a:t>HMD</a:t>
                </a:r>
                <a:endParaRPr kumimoji="1" lang="ja-JP" altLang="en-US" b="1" dirty="0"/>
              </a:p>
            </p:txBody>
          </p: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1573F8-F354-3D61-8AB4-17C615DDF949}"/>
                  </a:ext>
                </a:extLst>
              </p:cNvPr>
              <p:cNvCxnSpPr/>
              <p:nvPr/>
            </p:nvCxnSpPr>
            <p:spPr>
              <a:xfrm>
                <a:off x="834173" y="177553"/>
                <a:ext cx="1110037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9DDD0F36-CD5D-B379-524B-3C0D7DB37E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722" y="177553"/>
                <a:ext cx="0" cy="319597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DB25CA4E-B036-37E2-D572-8A13ECF225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5469" y="177552"/>
                <a:ext cx="0" cy="319597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E75FFD79-A89A-A0E1-909C-4CF7522622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6210" y="497149"/>
                <a:ext cx="46800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A886EC89-63B6-AD74-448F-84B862AD2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4173" y="497149"/>
                <a:ext cx="46800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A098F6-D9F0-BCD2-807E-D83F53B77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8621" y="429083"/>
                <a:ext cx="109509" cy="80241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A76251C4-DFEF-3F14-0E33-C108962AE6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1762" y="430400"/>
                <a:ext cx="108000" cy="72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テキスト ボックス 1">
                  <a:extLst>
                    <a:ext uri="{FF2B5EF4-FFF2-40B4-BE49-F238E27FC236}">
                      <a16:creationId xmlns:a16="http://schemas.microsoft.com/office/drawing/2014/main" id="{E186EE65-12A9-B2FB-519C-22F52B6FD7B4}"/>
                    </a:ext>
                  </a:extLst>
                </p:cNvPr>
                <p:cNvSpPr txBox="1"/>
                <p:nvPr/>
              </p:nvSpPr>
              <p:spPr>
                <a:xfrm>
                  <a:off x="842606" y="4694899"/>
                  <a:ext cx="3216188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28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Remote space </a:t>
                  </a:r>
                  <a14:m>
                    <m:oMath xmlns:m="http://schemas.openxmlformats.org/officeDocument/2006/math">
                      <m:r>
                        <a:rPr kumimoji="1" lang="en-US" altLang="ja-JP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endParaRPr kumimoji="1" lang="ja-JP" altLang="en-US" sz="28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2" name="テキスト ボックス 1">
                  <a:extLst>
                    <a:ext uri="{FF2B5EF4-FFF2-40B4-BE49-F238E27FC236}">
                      <a16:creationId xmlns:a16="http://schemas.microsoft.com/office/drawing/2014/main" id="{E186EE65-12A9-B2FB-519C-22F52B6FD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606" y="4694899"/>
                  <a:ext cx="3216188" cy="523220"/>
                </a:xfrm>
                <a:prstGeom prst="rect">
                  <a:avLst/>
                </a:prstGeom>
                <a:blipFill>
                  <a:blip r:embed="rId6"/>
                  <a:stretch>
                    <a:fillRect l="-3788" t="-12791" b="-302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D905216E-AFF0-DD57-3E59-385C8432B35D}"/>
                    </a:ext>
                  </a:extLst>
                </p:cNvPr>
                <p:cNvSpPr txBox="1"/>
                <p:nvPr/>
              </p:nvSpPr>
              <p:spPr>
                <a:xfrm>
                  <a:off x="4873796" y="4663015"/>
                  <a:ext cx="3461267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JP" sz="28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Remote space </a:t>
                  </a:r>
                  <a14:m>
                    <m:oMath xmlns:m="http://schemas.openxmlformats.org/officeDocument/2006/math">
                      <m:r>
                        <a:rPr kumimoji="1" lang="en-US" altLang="ja-JP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a14:m>
                  <a:endParaRPr kumimoji="1" lang="ja-JP" altLang="en-US" sz="28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D905216E-AFF0-DD57-3E59-385C8432B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3796" y="4663015"/>
                  <a:ext cx="3461267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3953" b="-302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グラフィックス 25" descr="落葉樹 単色塗りつぶし">
              <a:extLst>
                <a:ext uri="{FF2B5EF4-FFF2-40B4-BE49-F238E27FC236}">
                  <a16:creationId xmlns:a16="http://schemas.microsoft.com/office/drawing/2014/main" id="{5CAFA1F5-B3DD-F960-870A-D0151F346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31329" y="5783885"/>
              <a:ext cx="914400" cy="914400"/>
            </a:xfrm>
            <a:prstGeom prst="rect">
              <a:avLst/>
            </a:prstGeom>
          </p:spPr>
        </p:pic>
        <p:pic>
          <p:nvPicPr>
            <p:cNvPr id="32" name="グラフィックス 31" descr="落葉樹 単色塗りつぶし">
              <a:extLst>
                <a:ext uri="{FF2B5EF4-FFF2-40B4-BE49-F238E27FC236}">
                  <a16:creationId xmlns:a16="http://schemas.microsoft.com/office/drawing/2014/main" id="{303AF88A-85AC-4260-3446-6E7454D76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04470" y="5818891"/>
              <a:ext cx="857309" cy="857309"/>
            </a:xfrm>
            <a:prstGeom prst="rect">
              <a:avLst/>
            </a:prstGeom>
          </p:spPr>
        </p:pic>
        <p:pic>
          <p:nvPicPr>
            <p:cNvPr id="34" name="グラフィックス 33" descr="都市 単色塗りつぶし">
              <a:extLst>
                <a:ext uri="{FF2B5EF4-FFF2-40B4-BE49-F238E27FC236}">
                  <a16:creationId xmlns:a16="http://schemas.microsoft.com/office/drawing/2014/main" id="{DAACDF42-11EC-9415-A213-71C561C5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107355" y="5687065"/>
              <a:ext cx="914400" cy="1108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1322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4704C674-6B3B-52F5-1C72-866300115217}"/>
              </a:ext>
            </a:extLst>
          </p:cNvPr>
          <p:cNvGrpSpPr/>
          <p:nvPr/>
        </p:nvGrpSpPr>
        <p:grpSpPr>
          <a:xfrm>
            <a:off x="0" y="77993"/>
            <a:ext cx="12239177" cy="3449044"/>
            <a:chOff x="0" y="77993"/>
            <a:chExt cx="12239177" cy="3449044"/>
          </a:xfrm>
        </p:grpSpPr>
        <p:sp>
          <p:nvSpPr>
            <p:cNvPr id="23" name="円弧 22">
              <a:extLst>
                <a:ext uri="{FF2B5EF4-FFF2-40B4-BE49-F238E27FC236}">
                  <a16:creationId xmlns:a16="http://schemas.microsoft.com/office/drawing/2014/main" id="{0F134B27-1DAE-9044-5503-B2A4D526753F}"/>
                </a:ext>
              </a:extLst>
            </p:cNvPr>
            <p:cNvSpPr/>
            <p:nvPr/>
          </p:nvSpPr>
          <p:spPr>
            <a:xfrm>
              <a:off x="1342114" y="723087"/>
              <a:ext cx="8607217" cy="2803950"/>
            </a:xfrm>
            <a:prstGeom prst="arc">
              <a:avLst>
                <a:gd name="adj1" fmla="val 10792750"/>
                <a:gd name="adj2" fmla="val 21375590"/>
              </a:avLst>
            </a:prstGeom>
            <a:noFill/>
            <a:ln w="203200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矢印: 右 7">
              <a:extLst>
                <a:ext uri="{FF2B5EF4-FFF2-40B4-BE49-F238E27FC236}">
                  <a16:creationId xmlns:a16="http://schemas.microsoft.com/office/drawing/2014/main" id="{CF970D40-8D84-D264-5025-5270096C7C73}"/>
                </a:ext>
              </a:extLst>
            </p:cNvPr>
            <p:cNvSpPr/>
            <p:nvPr/>
          </p:nvSpPr>
          <p:spPr>
            <a:xfrm>
              <a:off x="1243884" y="1820086"/>
              <a:ext cx="2861455" cy="475702"/>
            </a:xfrm>
            <a:prstGeom prst="rightArrow">
              <a:avLst>
                <a:gd name="adj1" fmla="val 42930"/>
                <a:gd name="adj2" fmla="val 87746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3" name="グラフィックス 2" descr="男性 枠線">
              <a:extLst>
                <a:ext uri="{FF2B5EF4-FFF2-40B4-BE49-F238E27FC236}">
                  <a16:creationId xmlns:a16="http://schemas.microsoft.com/office/drawing/2014/main" id="{6203AE5F-68EC-C5AB-8552-10FAABE98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94133" y="1492899"/>
              <a:ext cx="1161635" cy="1161635"/>
            </a:xfrm>
            <a:prstGeom prst="rect">
              <a:avLst/>
            </a:prstGeom>
          </p:spPr>
        </p:pic>
        <p:sp>
          <p:nvSpPr>
            <p:cNvPr id="4" name="四角形: 角を丸くする 3">
              <a:extLst>
                <a:ext uri="{FF2B5EF4-FFF2-40B4-BE49-F238E27FC236}">
                  <a16:creationId xmlns:a16="http://schemas.microsoft.com/office/drawing/2014/main" id="{7FBEE00E-2BD7-0091-AFAD-D34586C91717}"/>
                </a:ext>
              </a:extLst>
            </p:cNvPr>
            <p:cNvSpPr/>
            <p:nvPr/>
          </p:nvSpPr>
          <p:spPr>
            <a:xfrm>
              <a:off x="3794133" y="733280"/>
              <a:ext cx="3981434" cy="2000617"/>
            </a:xfrm>
            <a:prstGeom prst="roundRect">
              <a:avLst>
                <a:gd name="adj" fmla="val 19549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5" name="グラフィックス 4" descr="男性 枠線">
              <a:extLst>
                <a:ext uri="{FF2B5EF4-FFF2-40B4-BE49-F238E27FC236}">
                  <a16:creationId xmlns:a16="http://schemas.microsoft.com/office/drawing/2014/main" id="{296DE646-514C-4BD6-C8A5-5E832228F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712705"/>
              <a:ext cx="1280748" cy="10267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EB1D9C3E-17DF-2305-E8F0-0B03AC14ED43}"/>
                    </a:ext>
                  </a:extLst>
                </p:cNvPr>
                <p:cNvSpPr txBox="1"/>
                <p:nvPr/>
              </p:nvSpPr>
              <p:spPr>
                <a:xfrm>
                  <a:off x="4450124" y="2158049"/>
                  <a:ext cx="208629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2800" b="1" dirty="0"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Avatar </a:t>
                  </a:r>
                  <a14:m>
                    <m:oMath xmlns:m="http://schemas.openxmlformats.org/officeDocument/2006/math"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endParaRPr kumimoji="1" lang="ja-JP" altLang="en-US" sz="2800" b="1" dirty="0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EB1D9C3E-17DF-2305-E8F0-0B03AC14ED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0124" y="2158049"/>
                  <a:ext cx="2086299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5848" t="-12791" b="-302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グラフィックス 6" descr="男性 枠線">
              <a:extLst>
                <a:ext uri="{FF2B5EF4-FFF2-40B4-BE49-F238E27FC236}">
                  <a16:creationId xmlns:a16="http://schemas.microsoft.com/office/drawing/2014/main" id="{C9643104-CB4A-5EBF-C3B4-14E70B343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80582" y="1535731"/>
              <a:ext cx="1208149" cy="12081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807F4C74-E242-1EB9-0DAE-6E6E0F9515AF}"/>
                    </a:ext>
                  </a:extLst>
                </p:cNvPr>
                <p:cNvSpPr txBox="1"/>
                <p:nvPr/>
              </p:nvSpPr>
              <p:spPr>
                <a:xfrm>
                  <a:off x="10149442" y="2204939"/>
                  <a:ext cx="208973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2800" b="1" dirty="0"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Avatar </a:t>
                  </a:r>
                  <a14:m>
                    <m:oMath xmlns:m="http://schemas.openxmlformats.org/officeDocument/2006/math"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a14:m>
                  <a:endParaRPr kumimoji="1" lang="ja-JP" altLang="en-US" sz="2800" b="1" dirty="0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807F4C74-E242-1EB9-0DAE-6E6E0F9515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9442" y="2204939"/>
                  <a:ext cx="2089735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6122" t="-13953" b="-302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四角形: 角を丸くする 9">
              <a:extLst>
                <a:ext uri="{FF2B5EF4-FFF2-40B4-BE49-F238E27FC236}">
                  <a16:creationId xmlns:a16="http://schemas.microsoft.com/office/drawing/2014/main" id="{9BD43B09-8EE8-F573-16BA-E6843C59F510}"/>
                </a:ext>
              </a:extLst>
            </p:cNvPr>
            <p:cNvSpPr/>
            <p:nvPr/>
          </p:nvSpPr>
          <p:spPr>
            <a:xfrm>
              <a:off x="8260493" y="538479"/>
              <a:ext cx="3710410" cy="2195417"/>
            </a:xfrm>
            <a:prstGeom prst="roundRect">
              <a:avLst>
                <a:gd name="adj" fmla="val 20978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6FCD99B8-DF8A-DD53-9423-43B0CFC786EB}"/>
                </a:ext>
              </a:extLst>
            </p:cNvPr>
            <p:cNvSpPr txBox="1"/>
            <p:nvPr/>
          </p:nvSpPr>
          <p:spPr>
            <a:xfrm>
              <a:off x="1219382" y="2210677"/>
              <a:ext cx="191099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b="1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Operator</a:t>
              </a:r>
              <a:endPara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四角形: 角を丸くする 13">
              <a:extLst>
                <a:ext uri="{FF2B5EF4-FFF2-40B4-BE49-F238E27FC236}">
                  <a16:creationId xmlns:a16="http://schemas.microsoft.com/office/drawing/2014/main" id="{DA601458-8DE5-8B83-C2D7-C1457629AE25}"/>
                </a:ext>
              </a:extLst>
            </p:cNvPr>
            <p:cNvSpPr/>
            <p:nvPr/>
          </p:nvSpPr>
          <p:spPr>
            <a:xfrm>
              <a:off x="0" y="77993"/>
              <a:ext cx="12191999" cy="2803950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ja-JP" sz="36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 Real environment</a:t>
              </a:r>
              <a:endParaRPr kumimoji="1" lang="ja-JP" altLang="en-US" sz="3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5" name="四角形: 角を丸くする 14">
              <a:extLst>
                <a:ext uri="{FF2B5EF4-FFF2-40B4-BE49-F238E27FC236}">
                  <a16:creationId xmlns:a16="http://schemas.microsoft.com/office/drawing/2014/main" id="{4521BAB5-3F99-4214-759A-788B46D5054D}"/>
                </a:ext>
              </a:extLst>
            </p:cNvPr>
            <p:cNvSpPr/>
            <p:nvPr/>
          </p:nvSpPr>
          <p:spPr>
            <a:xfrm>
              <a:off x="163132" y="713103"/>
              <a:ext cx="3394157" cy="2020794"/>
            </a:xfrm>
            <a:prstGeom prst="roundRect">
              <a:avLst>
                <a:gd name="adj" fmla="val 765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sz="28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BA2DA7DB-0CBE-05C6-1689-27A3021C3DB6}"/>
                </a:ext>
              </a:extLst>
            </p:cNvPr>
            <p:cNvGrpSpPr/>
            <p:nvPr/>
          </p:nvGrpSpPr>
          <p:grpSpPr>
            <a:xfrm>
              <a:off x="266256" y="1478880"/>
              <a:ext cx="820575" cy="369332"/>
              <a:chOff x="834173" y="146325"/>
              <a:chExt cx="1146465" cy="369332"/>
            </a:xfrm>
            <a:solidFill>
              <a:schemeClr val="bg1"/>
            </a:solidFill>
          </p:grpSpPr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062BB4B7-AD20-1A00-6187-139A027304F5}"/>
                  </a:ext>
                </a:extLst>
              </p:cNvPr>
              <p:cNvSpPr txBox="1"/>
              <p:nvPr/>
            </p:nvSpPr>
            <p:spPr>
              <a:xfrm>
                <a:off x="870604" y="146325"/>
                <a:ext cx="1110034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1" dirty="0"/>
                  <a:t>HMD</a:t>
                </a:r>
                <a:endParaRPr kumimoji="1" lang="ja-JP" altLang="en-US" b="1" dirty="0"/>
              </a:p>
            </p:txBody>
          </p: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1573F8-F354-3D61-8AB4-17C615DDF949}"/>
                  </a:ext>
                </a:extLst>
              </p:cNvPr>
              <p:cNvCxnSpPr/>
              <p:nvPr/>
            </p:nvCxnSpPr>
            <p:spPr>
              <a:xfrm>
                <a:off x="834173" y="177553"/>
                <a:ext cx="1110037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9DDD0F36-CD5D-B379-524B-3C0D7DB37E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722" y="177553"/>
                <a:ext cx="0" cy="319597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DB25CA4E-B036-37E2-D572-8A13ECF225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5469" y="177552"/>
                <a:ext cx="0" cy="319597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E75FFD79-A89A-A0E1-909C-4CF7522622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6210" y="497149"/>
                <a:ext cx="46800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A886EC89-63B6-AD74-448F-84B862AD2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4173" y="497149"/>
                <a:ext cx="46800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A098F6-D9F0-BCD2-807E-D83F53B77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8621" y="429083"/>
                <a:ext cx="109509" cy="80241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A76251C4-DFEF-3F14-0E33-C108962AE6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1762" y="430400"/>
                <a:ext cx="108000" cy="72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テキスト ボックス 1">
                  <a:extLst>
                    <a:ext uri="{FF2B5EF4-FFF2-40B4-BE49-F238E27FC236}">
                      <a16:creationId xmlns:a16="http://schemas.microsoft.com/office/drawing/2014/main" id="{E186EE65-12A9-B2FB-519C-22F52B6FD7B4}"/>
                    </a:ext>
                  </a:extLst>
                </p:cNvPr>
                <p:cNvSpPr txBox="1"/>
                <p:nvPr/>
              </p:nvSpPr>
              <p:spPr>
                <a:xfrm>
                  <a:off x="4037628" y="949632"/>
                  <a:ext cx="3216188" cy="523220"/>
                </a:xfrm>
                <a:prstGeom prst="rect">
                  <a:avLst/>
                </a:prstGeom>
                <a:solidFill>
                  <a:schemeClr val="bg1">
                    <a:alpha val="54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28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Remote space </a:t>
                  </a:r>
                  <a14:m>
                    <m:oMath xmlns:m="http://schemas.openxmlformats.org/officeDocument/2006/math">
                      <m:r>
                        <a:rPr kumimoji="1" lang="en-US" altLang="ja-JP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endParaRPr kumimoji="1" lang="ja-JP" altLang="en-US" sz="28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2" name="テキスト ボックス 1">
                  <a:extLst>
                    <a:ext uri="{FF2B5EF4-FFF2-40B4-BE49-F238E27FC236}">
                      <a16:creationId xmlns:a16="http://schemas.microsoft.com/office/drawing/2014/main" id="{E186EE65-12A9-B2FB-519C-22F52B6FD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7628" y="949632"/>
                  <a:ext cx="3216188" cy="523220"/>
                </a:xfrm>
                <a:prstGeom prst="rect">
                  <a:avLst/>
                </a:prstGeom>
                <a:blipFill>
                  <a:blip r:embed="rId6"/>
                  <a:stretch>
                    <a:fillRect l="-3788" t="-13953" b="-302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D905216E-AFF0-DD57-3E59-385C8432B35D}"/>
                    </a:ext>
                  </a:extLst>
                </p:cNvPr>
                <p:cNvSpPr txBox="1"/>
                <p:nvPr/>
              </p:nvSpPr>
              <p:spPr>
                <a:xfrm>
                  <a:off x="8576512" y="792989"/>
                  <a:ext cx="3254801" cy="523220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JP" sz="28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Remote space </a:t>
                  </a:r>
                  <a14:m>
                    <m:oMath xmlns:m="http://schemas.openxmlformats.org/officeDocument/2006/math">
                      <m:r>
                        <a:rPr kumimoji="1" lang="en-US" altLang="ja-JP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a14:m>
                  <a:endParaRPr kumimoji="1" lang="ja-JP" altLang="en-US" sz="28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D905216E-AFF0-DD57-3E59-385C8432B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6512" y="792989"/>
                  <a:ext cx="3254801" cy="523220"/>
                </a:xfrm>
                <a:prstGeom prst="rect">
                  <a:avLst/>
                </a:prstGeom>
                <a:blipFill>
                  <a:blip r:embed="rId7"/>
                  <a:stretch>
                    <a:fillRect l="-2809" t="-12791" b="-302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グラフィックス 25" descr="落葉樹 単色塗りつぶし">
              <a:extLst>
                <a:ext uri="{FF2B5EF4-FFF2-40B4-BE49-F238E27FC236}">
                  <a16:creationId xmlns:a16="http://schemas.microsoft.com/office/drawing/2014/main" id="{5CAFA1F5-B3DD-F960-870A-D0151F346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56717" y="1700849"/>
              <a:ext cx="914400" cy="914400"/>
            </a:xfrm>
            <a:prstGeom prst="rect">
              <a:avLst/>
            </a:prstGeom>
          </p:spPr>
        </p:pic>
        <p:pic>
          <p:nvPicPr>
            <p:cNvPr id="32" name="グラフィックス 31" descr="落葉樹 単色塗りつぶし">
              <a:extLst>
                <a:ext uri="{FF2B5EF4-FFF2-40B4-BE49-F238E27FC236}">
                  <a16:creationId xmlns:a16="http://schemas.microsoft.com/office/drawing/2014/main" id="{303AF88A-85AC-4260-3446-6E7454D76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52553" y="1767924"/>
              <a:ext cx="857309" cy="857309"/>
            </a:xfrm>
            <a:prstGeom prst="rect">
              <a:avLst/>
            </a:prstGeom>
          </p:spPr>
        </p:pic>
        <p:pic>
          <p:nvPicPr>
            <p:cNvPr id="34" name="グラフィックス 33" descr="都市 単色塗りつぶし">
              <a:extLst>
                <a:ext uri="{FF2B5EF4-FFF2-40B4-BE49-F238E27FC236}">
                  <a16:creationId xmlns:a16="http://schemas.microsoft.com/office/drawing/2014/main" id="{DAACDF42-11EC-9415-A213-71C561C5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36535" y="1792113"/>
              <a:ext cx="914400" cy="1108039"/>
            </a:xfrm>
            <a:prstGeom prst="rect">
              <a:avLst/>
            </a:prstGeom>
          </p:spPr>
        </p:pic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64648740-545B-0AA9-1A9C-A4C9E7C95C6A}"/>
                </a:ext>
              </a:extLst>
            </p:cNvPr>
            <p:cNvSpPr txBox="1"/>
            <p:nvPr/>
          </p:nvSpPr>
          <p:spPr>
            <a:xfrm>
              <a:off x="615950" y="741906"/>
              <a:ext cx="2490549" cy="52322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Local space</a:t>
              </a:r>
              <a:endParaRPr kumimoji="1" lang="ja-JP" altLang="en-US" sz="28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3419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AB82C3CA-B6B3-C2E6-53C0-DD2CD2CB0B12}"/>
              </a:ext>
            </a:extLst>
          </p:cNvPr>
          <p:cNvGrpSpPr/>
          <p:nvPr/>
        </p:nvGrpSpPr>
        <p:grpSpPr>
          <a:xfrm>
            <a:off x="136988" y="207714"/>
            <a:ext cx="8181735" cy="6761617"/>
            <a:chOff x="136988" y="207714"/>
            <a:chExt cx="8181735" cy="6761617"/>
          </a:xfrm>
        </p:grpSpPr>
        <p:sp>
          <p:nvSpPr>
            <p:cNvPr id="14" name="四角形: 角を丸くする 13">
              <a:extLst>
                <a:ext uri="{FF2B5EF4-FFF2-40B4-BE49-F238E27FC236}">
                  <a16:creationId xmlns:a16="http://schemas.microsoft.com/office/drawing/2014/main" id="{DA601458-8DE5-8B83-C2D7-C1457629AE25}"/>
                </a:ext>
              </a:extLst>
            </p:cNvPr>
            <p:cNvSpPr/>
            <p:nvPr/>
          </p:nvSpPr>
          <p:spPr>
            <a:xfrm>
              <a:off x="136988" y="207714"/>
              <a:ext cx="4210131" cy="6761617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32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Real environment</a:t>
              </a:r>
              <a:endParaRPr kumimoji="1" lang="ja-JP" altLang="en-US" sz="32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0B901B21-4B29-1864-238D-9EFA93B630CD}"/>
                </a:ext>
              </a:extLst>
            </p:cNvPr>
            <p:cNvGrpSpPr/>
            <p:nvPr/>
          </p:nvGrpSpPr>
          <p:grpSpPr>
            <a:xfrm>
              <a:off x="780820" y="1187525"/>
              <a:ext cx="2922467" cy="2348238"/>
              <a:chOff x="780820" y="1187525"/>
              <a:chExt cx="2922467" cy="2348238"/>
            </a:xfrm>
          </p:grpSpPr>
          <p:pic>
            <p:nvPicPr>
              <p:cNvPr id="5" name="グラフィックス 4" descr="男性 枠線">
                <a:extLst>
                  <a:ext uri="{FF2B5EF4-FFF2-40B4-BE49-F238E27FC236}">
                    <a16:creationId xmlns:a16="http://schemas.microsoft.com/office/drawing/2014/main" id="{296DE646-514C-4BD6-C8A5-5E832228F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08901" y="2016051"/>
                <a:ext cx="1502832" cy="1502832"/>
              </a:xfrm>
              <a:prstGeom prst="rect">
                <a:avLst/>
              </a:prstGeom>
            </p:spPr>
          </p:pic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FCD99B8-DF8A-DD53-9423-43B0CFC786EB}"/>
                  </a:ext>
                </a:extLst>
              </p:cNvPr>
              <p:cNvSpPr txBox="1"/>
              <p:nvPr/>
            </p:nvSpPr>
            <p:spPr>
              <a:xfrm>
                <a:off x="1734595" y="2913543"/>
                <a:ext cx="19109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800" b="1" dirty="0">
                    <a:latin typeface="Meiryo UI" panose="020B0604030504040204" pitchFamily="50" charset="-128"/>
                    <a:ea typeface="Meiryo UI" panose="020B0604030504040204" pitchFamily="50" charset="-128"/>
                  </a:rPr>
                  <a:t>Operator</a:t>
                </a:r>
                <a:endParaRPr kumimoji="1" lang="ja-JP" altLang="en-US" sz="2800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5" name="四角形: 角を丸くする 14">
                <a:extLst>
                  <a:ext uri="{FF2B5EF4-FFF2-40B4-BE49-F238E27FC236}">
                    <a16:creationId xmlns:a16="http://schemas.microsoft.com/office/drawing/2014/main" id="{4521BAB5-3F99-4214-759A-788B46D5054D}"/>
                  </a:ext>
                </a:extLst>
              </p:cNvPr>
              <p:cNvSpPr/>
              <p:nvPr/>
            </p:nvSpPr>
            <p:spPr>
              <a:xfrm>
                <a:off x="780820" y="1187525"/>
                <a:ext cx="2922467" cy="2348238"/>
              </a:xfrm>
              <a:prstGeom prst="roundRect">
                <a:avLst>
                  <a:gd name="adj" fmla="val 7655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ja-JP" sz="28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Local</a:t>
                </a:r>
                <a:r>
                  <a:rPr kumimoji="1" lang="en-US" altLang="ja-JP" sz="28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 space</a:t>
                </a:r>
                <a:endParaRPr kumimoji="1" lang="ja-JP" altLang="en-US" sz="28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BA2DA7DB-0CBE-05C6-1689-27A3021C3DB6}"/>
                  </a:ext>
                </a:extLst>
              </p:cNvPr>
              <p:cNvGrpSpPr/>
              <p:nvPr/>
            </p:nvGrpSpPr>
            <p:grpSpPr>
              <a:xfrm>
                <a:off x="1156867" y="1809595"/>
                <a:ext cx="821053" cy="412912"/>
                <a:chOff x="834173" y="96412"/>
                <a:chExt cx="1154220" cy="412912"/>
              </a:xfrm>
              <a:solidFill>
                <a:schemeClr val="bg1"/>
              </a:solidFill>
            </p:grpSpPr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062BB4B7-AD20-1A00-6187-139A027304F5}"/>
                    </a:ext>
                  </a:extLst>
                </p:cNvPr>
                <p:cNvSpPr txBox="1"/>
                <p:nvPr/>
              </p:nvSpPr>
              <p:spPr>
                <a:xfrm>
                  <a:off x="878355" y="96412"/>
                  <a:ext cx="1110038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b="1" dirty="0"/>
                    <a:t>HMD</a:t>
                  </a:r>
                  <a:endParaRPr kumimoji="1" lang="ja-JP" altLang="en-US" b="1" dirty="0"/>
                </a:p>
              </p:txBody>
            </p:sp>
            <p:cxnSp>
              <p:nvCxnSpPr>
                <p:cNvPr id="17" name="直線コネクタ 16">
                  <a:extLst>
                    <a:ext uri="{FF2B5EF4-FFF2-40B4-BE49-F238E27FC236}">
                      <a16:creationId xmlns:a16="http://schemas.microsoft.com/office/drawing/2014/main" id="{041573F8-F354-3D61-8AB4-17C615DDF949}"/>
                    </a:ext>
                  </a:extLst>
                </p:cNvPr>
                <p:cNvCxnSpPr/>
                <p:nvPr/>
              </p:nvCxnSpPr>
              <p:spPr>
                <a:xfrm>
                  <a:off x="834173" y="177553"/>
                  <a:ext cx="1110037" cy="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コネクタ 20">
                  <a:extLst>
                    <a:ext uri="{FF2B5EF4-FFF2-40B4-BE49-F238E27FC236}">
                      <a16:creationId xmlns:a16="http://schemas.microsoft.com/office/drawing/2014/main" id="{9DDD0F36-CD5D-B379-524B-3C0D7DB37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722" y="177553"/>
                  <a:ext cx="0" cy="319597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線コネクタ 23">
                  <a:extLst>
                    <a:ext uri="{FF2B5EF4-FFF2-40B4-BE49-F238E27FC236}">
                      <a16:creationId xmlns:a16="http://schemas.microsoft.com/office/drawing/2014/main" id="{DB25CA4E-B036-37E2-D572-8A13ECF225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5469" y="177552"/>
                  <a:ext cx="0" cy="319597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コネクタ 24">
                  <a:extLst>
                    <a:ext uri="{FF2B5EF4-FFF2-40B4-BE49-F238E27FC236}">
                      <a16:creationId xmlns:a16="http://schemas.microsoft.com/office/drawing/2014/main" id="{E75FFD79-A89A-A0E1-909C-4CF7522622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6210" y="497149"/>
                  <a:ext cx="468000" cy="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コネクタ 26">
                  <a:extLst>
                    <a:ext uri="{FF2B5EF4-FFF2-40B4-BE49-F238E27FC236}">
                      <a16:creationId xmlns:a16="http://schemas.microsoft.com/office/drawing/2014/main" id="{A886EC89-63B6-AD74-448F-84B862AD2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4173" y="497149"/>
                  <a:ext cx="468000" cy="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84A098F6-D9F0-BCD2-807E-D83F53B77A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8621" y="429083"/>
                  <a:ext cx="109509" cy="80241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A76251C4-DFEF-3F14-0E33-C108962AE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1762" y="430400"/>
                  <a:ext cx="108000" cy="7200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6C3B375-2100-0D92-F35F-0AF14356E9F9}"/>
                </a:ext>
              </a:extLst>
            </p:cNvPr>
            <p:cNvGrpSpPr/>
            <p:nvPr/>
          </p:nvGrpSpPr>
          <p:grpSpPr>
            <a:xfrm>
              <a:off x="737171" y="3904944"/>
              <a:ext cx="3009764" cy="1398058"/>
              <a:chOff x="737171" y="3904944"/>
              <a:chExt cx="3009764" cy="1398058"/>
            </a:xfrm>
          </p:grpSpPr>
          <p:sp>
            <p:nvSpPr>
              <p:cNvPr id="4" name="四角形: 角を丸くする 3">
                <a:extLst>
                  <a:ext uri="{FF2B5EF4-FFF2-40B4-BE49-F238E27FC236}">
                    <a16:creationId xmlns:a16="http://schemas.microsoft.com/office/drawing/2014/main" id="{7FBEE00E-2BD7-0091-AFAD-D34586C91717}"/>
                  </a:ext>
                </a:extLst>
              </p:cNvPr>
              <p:cNvSpPr/>
              <p:nvPr/>
            </p:nvSpPr>
            <p:spPr>
              <a:xfrm>
                <a:off x="737171" y="3904944"/>
                <a:ext cx="3009764" cy="1330225"/>
              </a:xfrm>
              <a:prstGeom prst="roundRect">
                <a:avLst>
                  <a:gd name="adj" fmla="val 17712"/>
                </a:avLst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テキスト ボックス 1">
                    <a:extLst>
                      <a:ext uri="{FF2B5EF4-FFF2-40B4-BE49-F238E27FC236}">
                        <a16:creationId xmlns:a16="http://schemas.microsoft.com/office/drawing/2014/main" id="{E186EE65-12A9-B2FB-519C-22F52B6FD7B4}"/>
                      </a:ext>
                    </a:extLst>
                  </p:cNvPr>
                  <p:cNvSpPr txBox="1"/>
                  <p:nvPr/>
                </p:nvSpPr>
                <p:spPr>
                  <a:xfrm>
                    <a:off x="841959" y="3933199"/>
                    <a:ext cx="278153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ja-JP" sz="2400" b="1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rPr>
                      <a:t>Remote space </a:t>
                    </a:r>
                    <a14:m>
                      <m:oMath xmlns:m="http://schemas.openxmlformats.org/officeDocument/2006/math">
                        <m:r>
                          <a:rPr kumimoji="1" lang="en-US" altLang="ja-JP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a14:m>
                    <a:endParaRPr kumimoji="1" lang="ja-JP" altLang="en-US" sz="24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2" name="テキスト ボックス 1">
                    <a:extLst>
                      <a:ext uri="{FF2B5EF4-FFF2-40B4-BE49-F238E27FC236}">
                        <a16:creationId xmlns:a16="http://schemas.microsoft.com/office/drawing/2014/main" id="{E186EE65-12A9-B2FB-519C-22F52B6FD7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1959" y="3933199"/>
                    <a:ext cx="2781537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289" t="-11842" b="-27632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6" name="グラフィックス 25" descr="落葉樹 単色塗りつぶし">
                <a:extLst>
                  <a:ext uri="{FF2B5EF4-FFF2-40B4-BE49-F238E27FC236}">
                    <a16:creationId xmlns:a16="http://schemas.microsoft.com/office/drawing/2014/main" id="{5CAFA1F5-B3DD-F960-870A-D0151F3465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430391" y="438860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2" name="グラフィックス 31" descr="落葉樹 単色塗りつぶし">
                <a:extLst>
                  <a:ext uri="{FF2B5EF4-FFF2-40B4-BE49-F238E27FC236}">
                    <a16:creationId xmlns:a16="http://schemas.microsoft.com/office/drawing/2014/main" id="{303AF88A-85AC-4260-3446-6E7454D76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13619" y="4429150"/>
                <a:ext cx="857309" cy="857309"/>
              </a:xfrm>
              <a:prstGeom prst="rect">
                <a:avLst/>
              </a:prstGeom>
            </p:spPr>
          </p:pic>
        </p:grpSp>
        <p:sp>
          <p:nvSpPr>
            <p:cNvPr id="30" name="四角形: 角を丸くする 29">
              <a:extLst>
                <a:ext uri="{FF2B5EF4-FFF2-40B4-BE49-F238E27FC236}">
                  <a16:creationId xmlns:a16="http://schemas.microsoft.com/office/drawing/2014/main" id="{903F2F6B-8529-439B-F2C0-67E6A654A079}"/>
                </a:ext>
              </a:extLst>
            </p:cNvPr>
            <p:cNvSpPr/>
            <p:nvPr/>
          </p:nvSpPr>
          <p:spPr>
            <a:xfrm>
              <a:off x="4674937" y="1527528"/>
              <a:ext cx="3353798" cy="2914033"/>
            </a:xfrm>
            <a:prstGeom prst="roundRect">
              <a:avLst>
                <a:gd name="adj" fmla="val 17712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A09307D4-0634-4359-C7AF-3806CD505B29}"/>
                </a:ext>
              </a:extLst>
            </p:cNvPr>
            <p:cNvGrpSpPr/>
            <p:nvPr/>
          </p:nvGrpSpPr>
          <p:grpSpPr>
            <a:xfrm>
              <a:off x="511420" y="5349133"/>
              <a:ext cx="3461267" cy="1518169"/>
              <a:chOff x="397818" y="5349133"/>
              <a:chExt cx="3461267" cy="1518169"/>
            </a:xfrm>
          </p:grpSpPr>
          <p:sp>
            <p:nvSpPr>
              <p:cNvPr id="10" name="四角形: 角を丸くする 9">
                <a:extLst>
                  <a:ext uri="{FF2B5EF4-FFF2-40B4-BE49-F238E27FC236}">
                    <a16:creationId xmlns:a16="http://schemas.microsoft.com/office/drawing/2014/main" id="{9BD43B09-8EE8-F573-16BA-E6843C59F510}"/>
                  </a:ext>
                </a:extLst>
              </p:cNvPr>
              <p:cNvSpPr/>
              <p:nvPr/>
            </p:nvSpPr>
            <p:spPr>
              <a:xfrm>
                <a:off x="640770" y="5349133"/>
                <a:ext cx="2975364" cy="1416140"/>
              </a:xfrm>
              <a:prstGeom prst="roundRect">
                <a:avLst>
                  <a:gd name="adj" fmla="val 11474"/>
                </a:avLst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kumimoji="1" lang="ja-JP" altLang="en-US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テキスト ボックス 10">
                    <a:extLst>
                      <a:ext uri="{FF2B5EF4-FFF2-40B4-BE49-F238E27FC236}">
                        <a16:creationId xmlns:a16="http://schemas.microsoft.com/office/drawing/2014/main" id="{D905216E-AFF0-DD57-3E59-385C8432B35D}"/>
                      </a:ext>
                    </a:extLst>
                  </p:cNvPr>
                  <p:cNvSpPr txBox="1"/>
                  <p:nvPr/>
                </p:nvSpPr>
                <p:spPr>
                  <a:xfrm>
                    <a:off x="397818" y="5426401"/>
                    <a:ext cx="346126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kumimoji="1" lang="en-US" altLang="ja-JP" sz="2400" b="1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rPr>
                      <a:t>Remote space </a:t>
                    </a:r>
                    <a14:m>
                      <m:oMath xmlns:m="http://schemas.openxmlformats.org/officeDocument/2006/math">
                        <m:r>
                          <a:rPr kumimoji="1" lang="en-US" altLang="ja-JP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oMath>
                    </a14:m>
                    <a:endParaRPr kumimoji="1" lang="ja-JP" altLang="en-US" sz="24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1" name="テキスト ボックス 10">
                    <a:extLst>
                      <a:ext uri="{FF2B5EF4-FFF2-40B4-BE49-F238E27FC236}">
                        <a16:creationId xmlns:a16="http://schemas.microsoft.com/office/drawing/2014/main" id="{D905216E-AFF0-DD57-3E59-385C8432B3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818" y="5426401"/>
                    <a:ext cx="346126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1842" b="-27632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4" name="グラフィックス 33" descr="都市 単色塗りつぶし">
                <a:extLst>
                  <a:ext uri="{FF2B5EF4-FFF2-40B4-BE49-F238E27FC236}">
                    <a16:creationId xmlns:a16="http://schemas.microsoft.com/office/drawing/2014/main" id="{DAACDF42-11EC-9415-A213-71C561C505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671252" y="5759263"/>
                <a:ext cx="914400" cy="1108039"/>
              </a:xfrm>
              <a:prstGeom prst="rect">
                <a:avLst/>
              </a:prstGeom>
            </p:spPr>
          </p:pic>
        </p:grpSp>
        <p:pic>
          <p:nvPicPr>
            <p:cNvPr id="29" name="グラフィックス 28" descr="都市 単色塗りつぶし">
              <a:extLst>
                <a:ext uri="{FF2B5EF4-FFF2-40B4-BE49-F238E27FC236}">
                  <a16:creationId xmlns:a16="http://schemas.microsoft.com/office/drawing/2014/main" id="{C5E2402A-9B29-EFF9-9699-1D640A544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842237" y="3480021"/>
              <a:ext cx="914400" cy="1108039"/>
            </a:xfrm>
            <a:prstGeom prst="rect">
              <a:avLst/>
            </a:prstGeom>
          </p:spPr>
        </p:pic>
        <p:sp>
          <p:nvSpPr>
            <p:cNvPr id="36" name="四角形: 角を丸くする 35">
              <a:extLst>
                <a:ext uri="{FF2B5EF4-FFF2-40B4-BE49-F238E27FC236}">
                  <a16:creationId xmlns:a16="http://schemas.microsoft.com/office/drawing/2014/main" id="{EADD5C44-5DED-9C02-2B2C-20B8D44B1F5E}"/>
                </a:ext>
              </a:extLst>
            </p:cNvPr>
            <p:cNvSpPr/>
            <p:nvPr/>
          </p:nvSpPr>
          <p:spPr>
            <a:xfrm>
              <a:off x="4819931" y="1664473"/>
              <a:ext cx="3353798" cy="2914033"/>
            </a:xfrm>
            <a:prstGeom prst="roundRect">
              <a:avLst>
                <a:gd name="adj" fmla="val 11474"/>
              </a:avLst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40" name="四角形: 角を丸くする 39">
              <a:extLst>
                <a:ext uri="{FF2B5EF4-FFF2-40B4-BE49-F238E27FC236}">
                  <a16:creationId xmlns:a16="http://schemas.microsoft.com/office/drawing/2014/main" id="{E99E2634-8B1E-C2AD-CE58-71F6288BB890}"/>
                </a:ext>
              </a:extLst>
            </p:cNvPr>
            <p:cNvSpPr/>
            <p:nvPr/>
          </p:nvSpPr>
          <p:spPr>
            <a:xfrm>
              <a:off x="4549190" y="486204"/>
              <a:ext cx="3758479" cy="5078596"/>
            </a:xfrm>
            <a:prstGeom prst="roundRect">
              <a:avLst>
                <a:gd name="adj" fmla="val 21719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sz="32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Cyberspace</a:t>
              </a:r>
              <a:endParaRPr kumimoji="1" lang="ja-JP" altLang="en-US" sz="32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49" name="グラフィックス 48" descr="落葉樹 単色塗りつぶし">
              <a:extLst>
                <a:ext uri="{FF2B5EF4-FFF2-40B4-BE49-F238E27FC236}">
                  <a16:creationId xmlns:a16="http://schemas.microsoft.com/office/drawing/2014/main" id="{61CEDEAE-1BAE-4F64-9AC7-F3FCB7E97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75866" y="3702165"/>
              <a:ext cx="796397" cy="796397"/>
            </a:xfrm>
            <a:prstGeom prst="rect">
              <a:avLst/>
            </a:prstGeom>
          </p:spPr>
        </p:pic>
        <p:pic>
          <p:nvPicPr>
            <p:cNvPr id="50" name="グラフィックス 49" descr="落葉樹 単色塗りつぶし">
              <a:extLst>
                <a:ext uri="{FF2B5EF4-FFF2-40B4-BE49-F238E27FC236}">
                  <a16:creationId xmlns:a16="http://schemas.microsoft.com/office/drawing/2014/main" id="{93AAE9E8-EB81-135F-9C46-700807337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23584" y="3827790"/>
              <a:ext cx="670772" cy="670772"/>
            </a:xfrm>
            <a:prstGeom prst="rect">
              <a:avLst/>
            </a:prstGeom>
          </p:spPr>
        </p:pic>
        <p:pic>
          <p:nvPicPr>
            <p:cNvPr id="51" name="グラフィックス 50" descr="男性 枠線">
              <a:extLst>
                <a:ext uri="{FF2B5EF4-FFF2-40B4-BE49-F238E27FC236}">
                  <a16:creationId xmlns:a16="http://schemas.microsoft.com/office/drawing/2014/main" id="{7A4BECFD-84E5-2B49-06F3-441047060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77865" y="2967230"/>
              <a:ext cx="1502832" cy="1502832"/>
            </a:xfrm>
            <a:prstGeom prst="rect">
              <a:avLst/>
            </a:prstGeom>
          </p:spPr>
        </p:pic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320FE79-3386-FFED-7D46-E7BE30E09F5A}"/>
                </a:ext>
              </a:extLst>
            </p:cNvPr>
            <p:cNvSpPr txBox="1"/>
            <p:nvPr/>
          </p:nvSpPr>
          <p:spPr>
            <a:xfrm>
              <a:off x="6582390" y="2969034"/>
              <a:ext cx="17363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b="1" dirty="0"/>
                <a:t>Avatar</a:t>
              </a:r>
              <a:endParaRPr kumimoji="1" lang="ja-JP" altLang="en-US" sz="2800" b="1" dirty="0"/>
            </a:p>
          </p:txBody>
        </p:sp>
        <p:sp>
          <p:nvSpPr>
            <p:cNvPr id="63" name="矢印: 右 62">
              <a:extLst>
                <a:ext uri="{FF2B5EF4-FFF2-40B4-BE49-F238E27FC236}">
                  <a16:creationId xmlns:a16="http://schemas.microsoft.com/office/drawing/2014/main" id="{AEB58A6B-9F95-4469-F887-07B3EFA5959F}"/>
                </a:ext>
              </a:extLst>
            </p:cNvPr>
            <p:cNvSpPr/>
            <p:nvPr/>
          </p:nvSpPr>
          <p:spPr>
            <a:xfrm rot="750644">
              <a:off x="2202845" y="2729500"/>
              <a:ext cx="3524544" cy="498911"/>
            </a:xfrm>
            <a:prstGeom prst="rightArrow">
              <a:avLst>
                <a:gd name="adj1" fmla="val 42930"/>
                <a:gd name="adj2" fmla="val 8774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47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53725F85-96AF-92D9-B35E-BB97CE34076A}"/>
              </a:ext>
            </a:extLst>
          </p:cNvPr>
          <p:cNvGrpSpPr/>
          <p:nvPr/>
        </p:nvGrpSpPr>
        <p:grpSpPr>
          <a:xfrm>
            <a:off x="-4164594" y="-110368"/>
            <a:ext cx="16643676" cy="6217422"/>
            <a:chOff x="-4164594" y="-110368"/>
            <a:chExt cx="16643676" cy="6217422"/>
          </a:xfrm>
        </p:grpSpPr>
        <p:sp>
          <p:nvSpPr>
            <p:cNvPr id="14" name="四角形: 角を丸くする 13">
              <a:extLst>
                <a:ext uri="{FF2B5EF4-FFF2-40B4-BE49-F238E27FC236}">
                  <a16:creationId xmlns:a16="http://schemas.microsoft.com/office/drawing/2014/main" id="{DA601458-8DE5-8B83-C2D7-C1457629AE25}"/>
                </a:ext>
              </a:extLst>
            </p:cNvPr>
            <p:cNvSpPr/>
            <p:nvPr/>
          </p:nvSpPr>
          <p:spPr>
            <a:xfrm>
              <a:off x="4375938" y="-2291"/>
              <a:ext cx="4131540" cy="6035480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ja-JP" sz="32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Real environment</a:t>
              </a:r>
              <a:endParaRPr kumimoji="1" lang="ja-JP" altLang="en-US" sz="32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5" name="グラフィックス 4" descr="男性 枠線">
              <a:extLst>
                <a:ext uri="{FF2B5EF4-FFF2-40B4-BE49-F238E27FC236}">
                  <a16:creationId xmlns:a16="http://schemas.microsoft.com/office/drawing/2014/main" id="{296DE646-514C-4BD6-C8A5-5E832228F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28419" y="1483728"/>
              <a:ext cx="1502832" cy="1502832"/>
            </a:xfrm>
            <a:prstGeom prst="rect">
              <a:avLst/>
            </a:prstGeom>
          </p:spPr>
        </p:pic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6FCD99B8-DF8A-DD53-9423-43B0CFC786EB}"/>
                </a:ext>
              </a:extLst>
            </p:cNvPr>
            <p:cNvSpPr txBox="1"/>
            <p:nvPr/>
          </p:nvSpPr>
          <p:spPr>
            <a:xfrm>
              <a:off x="5824398" y="2427706"/>
              <a:ext cx="19109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b="1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Operator</a:t>
              </a:r>
              <a:endPara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5" name="四角形: 角を丸くする 14">
              <a:extLst>
                <a:ext uri="{FF2B5EF4-FFF2-40B4-BE49-F238E27FC236}">
                  <a16:creationId xmlns:a16="http://schemas.microsoft.com/office/drawing/2014/main" id="{4521BAB5-3F99-4214-759A-788B46D5054D}"/>
                </a:ext>
              </a:extLst>
            </p:cNvPr>
            <p:cNvSpPr/>
            <p:nvPr/>
          </p:nvSpPr>
          <p:spPr>
            <a:xfrm>
              <a:off x="4794335" y="641612"/>
              <a:ext cx="2922467" cy="2348238"/>
            </a:xfrm>
            <a:prstGeom prst="roundRect">
              <a:avLst>
                <a:gd name="adj" fmla="val 765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sz="28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Local</a:t>
              </a:r>
              <a:r>
                <a:rPr kumimoji="1" lang="en-US" altLang="ja-JP" sz="28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 space</a:t>
              </a:r>
              <a:endParaRPr kumimoji="1" lang="ja-JP" altLang="en-US" sz="28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BA2DA7DB-0CBE-05C6-1689-27A3021C3DB6}"/>
                </a:ext>
              </a:extLst>
            </p:cNvPr>
            <p:cNvGrpSpPr/>
            <p:nvPr/>
          </p:nvGrpSpPr>
          <p:grpSpPr>
            <a:xfrm>
              <a:off x="5192231" y="1239441"/>
              <a:ext cx="829790" cy="374611"/>
              <a:chOff x="834173" y="134713"/>
              <a:chExt cx="1166503" cy="374611"/>
            </a:xfrm>
            <a:solidFill>
              <a:schemeClr val="bg1"/>
            </a:solidFill>
          </p:grpSpPr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062BB4B7-AD20-1A00-6187-139A027304F5}"/>
                  </a:ext>
                </a:extLst>
              </p:cNvPr>
              <p:cNvSpPr txBox="1"/>
              <p:nvPr/>
            </p:nvSpPr>
            <p:spPr>
              <a:xfrm>
                <a:off x="890638" y="134713"/>
                <a:ext cx="1110038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1" dirty="0"/>
                  <a:t>HMD</a:t>
                </a:r>
                <a:endParaRPr kumimoji="1" lang="ja-JP" altLang="en-US" b="1" dirty="0"/>
              </a:p>
            </p:txBody>
          </p: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1573F8-F354-3D61-8AB4-17C615DDF949}"/>
                  </a:ext>
                </a:extLst>
              </p:cNvPr>
              <p:cNvCxnSpPr/>
              <p:nvPr/>
            </p:nvCxnSpPr>
            <p:spPr>
              <a:xfrm>
                <a:off x="834173" y="177553"/>
                <a:ext cx="1110037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9DDD0F36-CD5D-B379-524B-3C0D7DB37E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722" y="177553"/>
                <a:ext cx="0" cy="319597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DB25CA4E-B036-37E2-D572-8A13ECF225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5469" y="177552"/>
                <a:ext cx="0" cy="319597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E75FFD79-A89A-A0E1-909C-4CF7522622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6210" y="497149"/>
                <a:ext cx="46800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A886EC89-63B6-AD74-448F-84B862AD2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4173" y="497149"/>
                <a:ext cx="46800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A098F6-D9F0-BCD2-807E-D83F53B77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8621" y="429083"/>
                <a:ext cx="109509" cy="80241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A76251C4-DFEF-3F14-0E33-C108962AE6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1762" y="430400"/>
                <a:ext cx="108000" cy="72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6C3B375-2100-0D92-F35F-0AF14356E9F9}"/>
                </a:ext>
              </a:extLst>
            </p:cNvPr>
            <p:cNvGrpSpPr/>
            <p:nvPr/>
          </p:nvGrpSpPr>
          <p:grpSpPr>
            <a:xfrm>
              <a:off x="4788913" y="3070830"/>
              <a:ext cx="3009764" cy="1398058"/>
              <a:chOff x="737171" y="3904944"/>
              <a:chExt cx="3009764" cy="1398058"/>
            </a:xfrm>
          </p:grpSpPr>
          <p:sp>
            <p:nvSpPr>
              <p:cNvPr id="4" name="四角形: 角を丸くする 3">
                <a:extLst>
                  <a:ext uri="{FF2B5EF4-FFF2-40B4-BE49-F238E27FC236}">
                    <a16:creationId xmlns:a16="http://schemas.microsoft.com/office/drawing/2014/main" id="{7FBEE00E-2BD7-0091-AFAD-D34586C91717}"/>
                  </a:ext>
                </a:extLst>
              </p:cNvPr>
              <p:cNvSpPr/>
              <p:nvPr/>
            </p:nvSpPr>
            <p:spPr>
              <a:xfrm>
                <a:off x="737171" y="3904944"/>
                <a:ext cx="3009764" cy="1330225"/>
              </a:xfrm>
              <a:prstGeom prst="roundRect">
                <a:avLst>
                  <a:gd name="adj" fmla="val 17712"/>
                </a:avLst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テキスト ボックス 1">
                    <a:extLst>
                      <a:ext uri="{FF2B5EF4-FFF2-40B4-BE49-F238E27FC236}">
                        <a16:creationId xmlns:a16="http://schemas.microsoft.com/office/drawing/2014/main" id="{E186EE65-12A9-B2FB-519C-22F52B6FD7B4}"/>
                      </a:ext>
                    </a:extLst>
                  </p:cNvPr>
                  <p:cNvSpPr txBox="1"/>
                  <p:nvPr/>
                </p:nvSpPr>
                <p:spPr>
                  <a:xfrm>
                    <a:off x="841959" y="3933199"/>
                    <a:ext cx="278153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ja-JP" sz="2400" b="1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rPr>
                      <a:t>Remote space </a:t>
                    </a:r>
                    <a14:m>
                      <m:oMath xmlns:m="http://schemas.openxmlformats.org/officeDocument/2006/math">
                        <m:r>
                          <a:rPr kumimoji="1" lang="en-US" altLang="ja-JP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a14:m>
                    <a:endParaRPr kumimoji="1" lang="ja-JP" altLang="en-US" sz="24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2" name="テキスト ボックス 1">
                    <a:extLst>
                      <a:ext uri="{FF2B5EF4-FFF2-40B4-BE49-F238E27FC236}">
                        <a16:creationId xmlns:a16="http://schemas.microsoft.com/office/drawing/2014/main" id="{E186EE65-12A9-B2FB-519C-22F52B6FD7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1959" y="3933199"/>
                    <a:ext cx="2781537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509" t="-11842" b="-27632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6" name="グラフィックス 25" descr="落葉樹 単色塗りつぶし">
                <a:extLst>
                  <a:ext uri="{FF2B5EF4-FFF2-40B4-BE49-F238E27FC236}">
                    <a16:creationId xmlns:a16="http://schemas.microsoft.com/office/drawing/2014/main" id="{5CAFA1F5-B3DD-F960-870A-D0151F3465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430391" y="438860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2" name="グラフィックス 31" descr="落葉樹 単色塗りつぶし">
                <a:extLst>
                  <a:ext uri="{FF2B5EF4-FFF2-40B4-BE49-F238E27FC236}">
                    <a16:creationId xmlns:a16="http://schemas.microsoft.com/office/drawing/2014/main" id="{303AF88A-85AC-4260-3446-6E7454D76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13619" y="4429150"/>
                <a:ext cx="857309" cy="857309"/>
              </a:xfrm>
              <a:prstGeom prst="rect">
                <a:avLst/>
              </a:prstGeom>
            </p:spPr>
          </p:pic>
        </p:grpSp>
        <p:sp>
          <p:nvSpPr>
            <p:cNvPr id="30" name="四角形: 角を丸くする 29">
              <a:extLst>
                <a:ext uri="{FF2B5EF4-FFF2-40B4-BE49-F238E27FC236}">
                  <a16:creationId xmlns:a16="http://schemas.microsoft.com/office/drawing/2014/main" id="{903F2F6B-8529-439B-F2C0-67E6A654A079}"/>
                </a:ext>
              </a:extLst>
            </p:cNvPr>
            <p:cNvSpPr/>
            <p:nvPr/>
          </p:nvSpPr>
          <p:spPr>
            <a:xfrm>
              <a:off x="8835296" y="1317522"/>
              <a:ext cx="3353798" cy="2914033"/>
            </a:xfrm>
            <a:prstGeom prst="roundRect">
              <a:avLst>
                <a:gd name="adj" fmla="val 17712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A09307D4-0634-4359-C7AF-3806CD505B29}"/>
                </a:ext>
              </a:extLst>
            </p:cNvPr>
            <p:cNvGrpSpPr/>
            <p:nvPr/>
          </p:nvGrpSpPr>
          <p:grpSpPr>
            <a:xfrm>
              <a:off x="4563162" y="4515019"/>
              <a:ext cx="3461267" cy="1518169"/>
              <a:chOff x="397818" y="5349133"/>
              <a:chExt cx="3461267" cy="1518169"/>
            </a:xfrm>
          </p:grpSpPr>
          <p:sp>
            <p:nvSpPr>
              <p:cNvPr id="10" name="四角形: 角を丸くする 9">
                <a:extLst>
                  <a:ext uri="{FF2B5EF4-FFF2-40B4-BE49-F238E27FC236}">
                    <a16:creationId xmlns:a16="http://schemas.microsoft.com/office/drawing/2014/main" id="{9BD43B09-8EE8-F573-16BA-E6843C59F510}"/>
                  </a:ext>
                </a:extLst>
              </p:cNvPr>
              <p:cNvSpPr/>
              <p:nvPr/>
            </p:nvSpPr>
            <p:spPr>
              <a:xfrm>
                <a:off x="640770" y="5349133"/>
                <a:ext cx="2975364" cy="1416140"/>
              </a:xfrm>
              <a:prstGeom prst="roundRect">
                <a:avLst>
                  <a:gd name="adj" fmla="val 11474"/>
                </a:avLst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kumimoji="1" lang="ja-JP" altLang="en-US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テキスト ボックス 10">
                    <a:extLst>
                      <a:ext uri="{FF2B5EF4-FFF2-40B4-BE49-F238E27FC236}">
                        <a16:creationId xmlns:a16="http://schemas.microsoft.com/office/drawing/2014/main" id="{D905216E-AFF0-DD57-3E59-385C8432B35D}"/>
                      </a:ext>
                    </a:extLst>
                  </p:cNvPr>
                  <p:cNvSpPr txBox="1"/>
                  <p:nvPr/>
                </p:nvSpPr>
                <p:spPr>
                  <a:xfrm>
                    <a:off x="397818" y="5426401"/>
                    <a:ext cx="346126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kumimoji="1" lang="en-US" altLang="ja-JP" sz="2400" b="1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rPr>
                      <a:t>Remote space </a:t>
                    </a:r>
                    <a14:m>
                      <m:oMath xmlns:m="http://schemas.openxmlformats.org/officeDocument/2006/math">
                        <m:r>
                          <a:rPr kumimoji="1" lang="en-US" altLang="ja-JP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oMath>
                    </a14:m>
                    <a:endParaRPr kumimoji="1" lang="ja-JP" altLang="en-US" sz="24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1" name="テキスト ボックス 10">
                    <a:extLst>
                      <a:ext uri="{FF2B5EF4-FFF2-40B4-BE49-F238E27FC236}">
                        <a16:creationId xmlns:a16="http://schemas.microsoft.com/office/drawing/2014/main" id="{D905216E-AFF0-DD57-3E59-385C8432B3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818" y="5426401"/>
                    <a:ext cx="3461267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1842" b="-27632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4" name="グラフィックス 33" descr="都市 単色塗りつぶし">
                <a:extLst>
                  <a:ext uri="{FF2B5EF4-FFF2-40B4-BE49-F238E27FC236}">
                    <a16:creationId xmlns:a16="http://schemas.microsoft.com/office/drawing/2014/main" id="{DAACDF42-11EC-9415-A213-71C561C505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671252" y="5759263"/>
                <a:ext cx="914400" cy="1108039"/>
              </a:xfrm>
              <a:prstGeom prst="rect">
                <a:avLst/>
              </a:prstGeom>
            </p:spPr>
          </p:pic>
        </p:grpSp>
        <p:pic>
          <p:nvPicPr>
            <p:cNvPr id="29" name="グラフィックス 28" descr="都市 単色塗りつぶし">
              <a:extLst>
                <a:ext uri="{FF2B5EF4-FFF2-40B4-BE49-F238E27FC236}">
                  <a16:creationId xmlns:a16="http://schemas.microsoft.com/office/drawing/2014/main" id="{C5E2402A-9B29-EFF9-9699-1D640A544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002596" y="3270015"/>
              <a:ext cx="914400" cy="1108039"/>
            </a:xfrm>
            <a:prstGeom prst="rect">
              <a:avLst/>
            </a:prstGeom>
          </p:spPr>
        </p:pic>
        <p:sp>
          <p:nvSpPr>
            <p:cNvPr id="36" name="四角形: 角を丸くする 35">
              <a:extLst>
                <a:ext uri="{FF2B5EF4-FFF2-40B4-BE49-F238E27FC236}">
                  <a16:creationId xmlns:a16="http://schemas.microsoft.com/office/drawing/2014/main" id="{EADD5C44-5DED-9C02-2B2C-20B8D44B1F5E}"/>
                </a:ext>
              </a:extLst>
            </p:cNvPr>
            <p:cNvSpPr/>
            <p:nvPr/>
          </p:nvSpPr>
          <p:spPr>
            <a:xfrm>
              <a:off x="8980290" y="1454467"/>
              <a:ext cx="3353798" cy="2914033"/>
            </a:xfrm>
            <a:prstGeom prst="roundRect">
              <a:avLst>
                <a:gd name="adj" fmla="val 11474"/>
              </a:avLst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40" name="四角形: 角を丸くする 39">
              <a:extLst>
                <a:ext uri="{FF2B5EF4-FFF2-40B4-BE49-F238E27FC236}">
                  <a16:creationId xmlns:a16="http://schemas.microsoft.com/office/drawing/2014/main" id="{E99E2634-8B1E-C2AD-CE58-71F6288BB890}"/>
                </a:ext>
              </a:extLst>
            </p:cNvPr>
            <p:cNvSpPr/>
            <p:nvPr/>
          </p:nvSpPr>
          <p:spPr>
            <a:xfrm>
              <a:off x="8709549" y="276198"/>
              <a:ext cx="3758479" cy="5078596"/>
            </a:xfrm>
            <a:prstGeom prst="roundRect">
              <a:avLst>
                <a:gd name="adj" fmla="val 21719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sz="32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Cyberspace</a:t>
              </a:r>
              <a:endParaRPr kumimoji="1" lang="ja-JP" altLang="en-US" sz="32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49" name="グラフィックス 48" descr="落葉樹 単色塗りつぶし">
              <a:extLst>
                <a:ext uri="{FF2B5EF4-FFF2-40B4-BE49-F238E27FC236}">
                  <a16:creationId xmlns:a16="http://schemas.microsoft.com/office/drawing/2014/main" id="{61CEDEAE-1BAE-4F64-9AC7-F3FCB7E97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136225" y="3492159"/>
              <a:ext cx="796397" cy="796397"/>
            </a:xfrm>
            <a:prstGeom prst="rect">
              <a:avLst/>
            </a:prstGeom>
          </p:spPr>
        </p:pic>
        <p:pic>
          <p:nvPicPr>
            <p:cNvPr id="50" name="グラフィックス 49" descr="落葉樹 単色塗りつぶし">
              <a:extLst>
                <a:ext uri="{FF2B5EF4-FFF2-40B4-BE49-F238E27FC236}">
                  <a16:creationId xmlns:a16="http://schemas.microsoft.com/office/drawing/2014/main" id="{93AAE9E8-EB81-135F-9C46-700807337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83943" y="3617784"/>
              <a:ext cx="670772" cy="670772"/>
            </a:xfrm>
            <a:prstGeom prst="rect">
              <a:avLst/>
            </a:prstGeom>
          </p:spPr>
        </p:pic>
        <p:pic>
          <p:nvPicPr>
            <p:cNvPr id="51" name="グラフィックス 50" descr="男性 枠線">
              <a:extLst>
                <a:ext uri="{FF2B5EF4-FFF2-40B4-BE49-F238E27FC236}">
                  <a16:creationId xmlns:a16="http://schemas.microsoft.com/office/drawing/2014/main" id="{7A4BECFD-84E5-2B49-06F3-441047060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38224" y="2757224"/>
              <a:ext cx="1502832" cy="1502832"/>
            </a:xfrm>
            <a:prstGeom prst="rect">
              <a:avLst/>
            </a:prstGeom>
          </p:spPr>
        </p:pic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320FE79-3386-FFED-7D46-E7BE30E09F5A}"/>
                </a:ext>
              </a:extLst>
            </p:cNvPr>
            <p:cNvSpPr txBox="1"/>
            <p:nvPr/>
          </p:nvSpPr>
          <p:spPr>
            <a:xfrm>
              <a:off x="10742749" y="2759028"/>
              <a:ext cx="17363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b="1" dirty="0"/>
                <a:t>Avatar</a:t>
              </a:r>
              <a:endParaRPr kumimoji="1" lang="ja-JP" altLang="en-US" sz="2800" b="1" dirty="0"/>
            </a:p>
          </p:txBody>
        </p:sp>
        <p:sp>
          <p:nvSpPr>
            <p:cNvPr id="63" name="矢印: 右 62">
              <a:extLst>
                <a:ext uri="{FF2B5EF4-FFF2-40B4-BE49-F238E27FC236}">
                  <a16:creationId xmlns:a16="http://schemas.microsoft.com/office/drawing/2014/main" id="{AEB58A6B-9F95-4469-F887-07B3EFA5959F}"/>
                </a:ext>
              </a:extLst>
            </p:cNvPr>
            <p:cNvSpPr/>
            <p:nvPr/>
          </p:nvSpPr>
          <p:spPr>
            <a:xfrm rot="750644">
              <a:off x="6014149" y="2194813"/>
              <a:ext cx="4229163" cy="498911"/>
            </a:xfrm>
            <a:prstGeom prst="rightArrow">
              <a:avLst>
                <a:gd name="adj1" fmla="val 42930"/>
                <a:gd name="adj2" fmla="val 8774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6" name="矢印: 右 5">
              <a:extLst>
                <a:ext uri="{FF2B5EF4-FFF2-40B4-BE49-F238E27FC236}">
                  <a16:creationId xmlns:a16="http://schemas.microsoft.com/office/drawing/2014/main" id="{747282CE-FC23-21DB-E7B0-9EAD42CABC6E}"/>
                </a:ext>
              </a:extLst>
            </p:cNvPr>
            <p:cNvSpPr/>
            <p:nvPr/>
          </p:nvSpPr>
          <p:spPr>
            <a:xfrm rot="3114593">
              <a:off x="-518725" y="3704977"/>
              <a:ext cx="2295687" cy="382507"/>
            </a:xfrm>
            <a:prstGeom prst="rightArrow">
              <a:avLst>
                <a:gd name="adj1" fmla="val 42930"/>
                <a:gd name="adj2" fmla="val 8774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7" name="矢印: 右 6">
              <a:extLst>
                <a:ext uri="{FF2B5EF4-FFF2-40B4-BE49-F238E27FC236}">
                  <a16:creationId xmlns:a16="http://schemas.microsoft.com/office/drawing/2014/main" id="{690CBB52-1AEC-8453-1BA4-288431816FB2}"/>
                </a:ext>
              </a:extLst>
            </p:cNvPr>
            <p:cNvSpPr/>
            <p:nvPr/>
          </p:nvSpPr>
          <p:spPr>
            <a:xfrm rot="8075423">
              <a:off x="-3592008" y="3678360"/>
              <a:ext cx="2861455" cy="350388"/>
            </a:xfrm>
            <a:prstGeom prst="rightArrow">
              <a:avLst>
                <a:gd name="adj1" fmla="val 42930"/>
                <a:gd name="adj2" fmla="val 8774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8" name="グラフィックス 7" descr="男性 枠線">
              <a:extLst>
                <a:ext uri="{FF2B5EF4-FFF2-40B4-BE49-F238E27FC236}">
                  <a16:creationId xmlns:a16="http://schemas.microsoft.com/office/drawing/2014/main" id="{CEC78981-0B2B-12F2-BC7E-588EEA8A1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4079022" y="4554316"/>
              <a:ext cx="1161635" cy="1161635"/>
            </a:xfrm>
            <a:prstGeom prst="rect">
              <a:avLst/>
            </a:prstGeom>
          </p:spPr>
        </p:pic>
        <p:sp>
          <p:nvSpPr>
            <p:cNvPr id="9" name="四角形: 角を丸くする 8">
              <a:extLst>
                <a:ext uri="{FF2B5EF4-FFF2-40B4-BE49-F238E27FC236}">
                  <a16:creationId xmlns:a16="http://schemas.microsoft.com/office/drawing/2014/main" id="{691F5A77-3FBF-BA33-E53B-8F02754A59CC}"/>
                </a:ext>
              </a:extLst>
            </p:cNvPr>
            <p:cNvSpPr/>
            <p:nvPr/>
          </p:nvSpPr>
          <p:spPr>
            <a:xfrm>
              <a:off x="-4053386" y="3572625"/>
              <a:ext cx="3981434" cy="2237844"/>
            </a:xfrm>
            <a:prstGeom prst="roundRect">
              <a:avLst>
                <a:gd name="adj" fmla="val 19549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sz="2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12" name="グラフィックス 11" descr="男性 枠線">
              <a:extLst>
                <a:ext uri="{FF2B5EF4-FFF2-40B4-BE49-F238E27FC236}">
                  <a16:creationId xmlns:a16="http://schemas.microsoft.com/office/drawing/2014/main" id="{2B4D051A-A0CB-1DFB-D76C-40458589D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386775" y="1632603"/>
              <a:ext cx="1502832" cy="15028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1A5DD7B3-E35C-3595-2286-34711E64FE07}"/>
                    </a:ext>
                  </a:extLst>
                </p:cNvPr>
                <p:cNvSpPr txBox="1"/>
                <p:nvPr/>
              </p:nvSpPr>
              <p:spPr>
                <a:xfrm>
                  <a:off x="-3480036" y="5207467"/>
                  <a:ext cx="208629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2800" b="1" dirty="0"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Avatar </a:t>
                  </a:r>
                  <a14:m>
                    <m:oMath xmlns:m="http://schemas.openxmlformats.org/officeDocument/2006/math"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endParaRPr kumimoji="1" lang="ja-JP" altLang="en-US" sz="2800" b="1" dirty="0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1A5DD7B3-E35C-3595-2286-34711E64F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480036" y="5207467"/>
                  <a:ext cx="2086299" cy="523220"/>
                </a:xfrm>
                <a:prstGeom prst="rect">
                  <a:avLst/>
                </a:prstGeom>
                <a:blipFill>
                  <a:blip r:embed="rId15"/>
                  <a:stretch>
                    <a:fillRect l="-5848" t="-12791" b="-302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9" name="グラフィックス 18" descr="男性 枠線">
              <a:extLst>
                <a:ext uri="{FF2B5EF4-FFF2-40B4-BE49-F238E27FC236}">
                  <a16:creationId xmlns:a16="http://schemas.microsoft.com/office/drawing/2014/main" id="{A3B21F67-6C62-A305-3301-50B781689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7764" y="4586600"/>
              <a:ext cx="1208149" cy="12081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9656073F-9698-FA74-1206-E6E02A970473}"/>
                    </a:ext>
                  </a:extLst>
                </p:cNvPr>
                <p:cNvSpPr txBox="1"/>
                <p:nvPr/>
              </p:nvSpPr>
              <p:spPr>
                <a:xfrm>
                  <a:off x="1776033" y="5106328"/>
                  <a:ext cx="208973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2800" b="1" dirty="0"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Avatar </a:t>
                  </a:r>
                  <a14:m>
                    <m:oMath xmlns:m="http://schemas.openxmlformats.org/officeDocument/2006/math"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a14:m>
                  <a:endParaRPr kumimoji="1" lang="ja-JP" altLang="en-US" sz="2800" b="1" dirty="0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9656073F-9698-FA74-1206-E6E02A970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6033" y="5106328"/>
                  <a:ext cx="2089735" cy="523220"/>
                </a:xfrm>
                <a:prstGeom prst="rect">
                  <a:avLst/>
                </a:prstGeom>
                <a:blipFill>
                  <a:blip r:embed="rId16"/>
                  <a:stretch>
                    <a:fillRect l="-5831" t="-14118" b="-3176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四角形: 角を丸くする 21">
              <a:extLst>
                <a:ext uri="{FF2B5EF4-FFF2-40B4-BE49-F238E27FC236}">
                  <a16:creationId xmlns:a16="http://schemas.microsoft.com/office/drawing/2014/main" id="{B75E12B2-9A54-EF26-74CB-CF25BD22C81E}"/>
                </a:ext>
              </a:extLst>
            </p:cNvPr>
            <p:cNvSpPr/>
            <p:nvPr/>
          </p:nvSpPr>
          <p:spPr>
            <a:xfrm>
              <a:off x="116057" y="3572626"/>
              <a:ext cx="3674332" cy="2270122"/>
            </a:xfrm>
            <a:prstGeom prst="roundRect">
              <a:avLst>
                <a:gd name="adj" fmla="val 20978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1F8DFA03-28B1-1FC1-FA6A-19419AA04373}"/>
                </a:ext>
              </a:extLst>
            </p:cNvPr>
            <p:cNvSpPr txBox="1"/>
            <p:nvPr/>
          </p:nvSpPr>
          <p:spPr>
            <a:xfrm>
              <a:off x="-439678" y="2625383"/>
              <a:ext cx="191099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b="1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Operator</a:t>
              </a:r>
              <a:endPara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35" name="四角形: 角を丸くする 34">
              <a:extLst>
                <a:ext uri="{FF2B5EF4-FFF2-40B4-BE49-F238E27FC236}">
                  <a16:creationId xmlns:a16="http://schemas.microsoft.com/office/drawing/2014/main" id="{5E215B89-A1EF-81AD-5EEF-F84A5775CA86}"/>
                </a:ext>
              </a:extLst>
            </p:cNvPr>
            <p:cNvSpPr/>
            <p:nvPr/>
          </p:nvSpPr>
          <p:spPr>
            <a:xfrm>
              <a:off x="-4164594" y="15714"/>
              <a:ext cx="8273932" cy="6035480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ja-JP" sz="36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 Real environment</a:t>
              </a:r>
              <a:endParaRPr kumimoji="1" lang="ja-JP" altLang="en-US" sz="3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37" name="四角形: 角を丸くする 36">
              <a:extLst>
                <a:ext uri="{FF2B5EF4-FFF2-40B4-BE49-F238E27FC236}">
                  <a16:creationId xmlns:a16="http://schemas.microsoft.com/office/drawing/2014/main" id="{C5EDE294-A724-2FB0-24B6-44FE4B7B029C}"/>
                </a:ext>
              </a:extLst>
            </p:cNvPr>
            <p:cNvSpPr/>
            <p:nvPr/>
          </p:nvSpPr>
          <p:spPr>
            <a:xfrm>
              <a:off x="-1743029" y="750946"/>
              <a:ext cx="3394157" cy="2438757"/>
            </a:xfrm>
            <a:prstGeom prst="roundRect">
              <a:avLst>
                <a:gd name="adj" fmla="val 765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sz="28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Local</a:t>
              </a:r>
              <a:r>
                <a:rPr kumimoji="1" lang="en-US" altLang="ja-JP" sz="28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 space</a:t>
              </a:r>
              <a:endParaRPr kumimoji="1" lang="ja-JP" altLang="en-US" sz="28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303C4C81-8A79-EC98-A480-C0E19907E976}"/>
                </a:ext>
              </a:extLst>
            </p:cNvPr>
            <p:cNvGrpSpPr/>
            <p:nvPr/>
          </p:nvGrpSpPr>
          <p:grpSpPr>
            <a:xfrm>
              <a:off x="-1028185" y="1392852"/>
              <a:ext cx="854421" cy="383482"/>
              <a:chOff x="809496" y="125842"/>
              <a:chExt cx="1260873" cy="383482"/>
            </a:xfrm>
            <a:solidFill>
              <a:srgbClr val="FFFFFF"/>
            </a:solidFill>
          </p:grpSpPr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BE1D94AD-4FFC-9932-393D-F8286A782D4F}"/>
                  </a:ext>
                </a:extLst>
              </p:cNvPr>
              <p:cNvSpPr txBox="1"/>
              <p:nvPr/>
            </p:nvSpPr>
            <p:spPr>
              <a:xfrm>
                <a:off x="809496" y="125842"/>
                <a:ext cx="1260873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1" dirty="0"/>
                  <a:t>HMD</a:t>
                </a:r>
                <a:endParaRPr kumimoji="1" lang="ja-JP" altLang="en-US" b="1" dirty="0"/>
              </a:p>
            </p:txBody>
          </p: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F64EC4D4-647E-E972-C70A-1200039F6ED4}"/>
                  </a:ext>
                </a:extLst>
              </p:cNvPr>
              <p:cNvCxnSpPr/>
              <p:nvPr/>
            </p:nvCxnSpPr>
            <p:spPr>
              <a:xfrm>
                <a:off x="834173" y="177553"/>
                <a:ext cx="1110037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>
                <a:extLst>
                  <a:ext uri="{FF2B5EF4-FFF2-40B4-BE49-F238E27FC236}">
                    <a16:creationId xmlns:a16="http://schemas.microsoft.com/office/drawing/2014/main" id="{F9413478-6A9D-FEA8-6CD2-91294491F3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722" y="177553"/>
                <a:ext cx="0" cy="319597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795A9D46-C6AA-E007-6728-8952879B57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5469" y="177552"/>
                <a:ext cx="0" cy="319597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B9BFB56C-2248-C6B0-8BD7-8A954E1E2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6210" y="497149"/>
                <a:ext cx="46800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D4B390FF-86A3-2B58-E255-012B091DB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4173" y="497149"/>
                <a:ext cx="46800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487C389C-AED3-1CAD-B287-A6195050AD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8621" y="429083"/>
                <a:ext cx="109509" cy="80241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AC097B95-12A7-494B-8E23-77BF3C410A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1762" y="430400"/>
                <a:ext cx="108000" cy="72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4D80AED6-B3CC-D62F-D1FC-7BD2CC0CD6FF}"/>
                    </a:ext>
                  </a:extLst>
                </p:cNvPr>
                <p:cNvSpPr txBox="1"/>
                <p:nvPr/>
              </p:nvSpPr>
              <p:spPr>
                <a:xfrm>
                  <a:off x="-3808601" y="3839362"/>
                  <a:ext cx="3216188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28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Remote space </a:t>
                  </a:r>
                  <a14:m>
                    <m:oMath xmlns:m="http://schemas.openxmlformats.org/officeDocument/2006/math">
                      <m:r>
                        <a:rPr kumimoji="1" lang="en-US" altLang="ja-JP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endParaRPr kumimoji="1" lang="ja-JP" altLang="en-US" sz="28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4D80AED6-B3CC-D62F-D1FC-7BD2CC0CD6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808601" y="3839362"/>
                  <a:ext cx="3216188" cy="523220"/>
                </a:xfrm>
                <a:prstGeom prst="rect">
                  <a:avLst/>
                </a:prstGeom>
                <a:blipFill>
                  <a:blip r:embed="rId17"/>
                  <a:stretch>
                    <a:fillRect l="-3788" t="-13953" b="-302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31B1430A-131F-601B-0AD8-6EC3E630A824}"/>
                    </a:ext>
                  </a:extLst>
                </p:cNvPr>
                <p:cNvSpPr txBox="1"/>
                <p:nvPr/>
              </p:nvSpPr>
              <p:spPr>
                <a:xfrm>
                  <a:off x="222589" y="3807478"/>
                  <a:ext cx="3461267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JP" sz="2800" b="1" dirty="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Remote space </a:t>
                  </a:r>
                  <a14:m>
                    <m:oMath xmlns:m="http://schemas.openxmlformats.org/officeDocument/2006/math">
                      <m:r>
                        <a:rPr kumimoji="1" lang="en-US" altLang="ja-JP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a14:m>
                  <a:endParaRPr kumimoji="1" lang="ja-JP" altLang="en-US" sz="2800" b="1" dirty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</mc:Choice>
          <mc:Fallback xmlns="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31B1430A-131F-601B-0AD8-6EC3E630A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89" y="3807478"/>
                  <a:ext cx="3461267" cy="523220"/>
                </a:xfrm>
                <a:prstGeom prst="rect">
                  <a:avLst/>
                </a:prstGeom>
                <a:blipFill>
                  <a:blip r:embed="rId18"/>
                  <a:stretch>
                    <a:fillRect t="-14118" b="-3176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3" name="グラフィックス 42" descr="落葉樹 単色塗りつぶし">
              <a:extLst>
                <a:ext uri="{FF2B5EF4-FFF2-40B4-BE49-F238E27FC236}">
                  <a16:creationId xmlns:a16="http://schemas.microsoft.com/office/drawing/2014/main" id="{1487B210-012D-114E-4F4C-769A15698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719878" y="4928348"/>
              <a:ext cx="914400" cy="914400"/>
            </a:xfrm>
            <a:prstGeom prst="rect">
              <a:avLst/>
            </a:prstGeom>
          </p:spPr>
        </p:pic>
        <p:pic>
          <p:nvPicPr>
            <p:cNvPr id="44" name="グラフィックス 43" descr="落葉樹 単色塗りつぶし">
              <a:extLst>
                <a:ext uri="{FF2B5EF4-FFF2-40B4-BE49-F238E27FC236}">
                  <a16:creationId xmlns:a16="http://schemas.microsoft.com/office/drawing/2014/main" id="{5AD3B4B2-20A2-3EEF-F986-F7EF8C015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146737" y="4963354"/>
              <a:ext cx="857309" cy="857309"/>
            </a:xfrm>
            <a:prstGeom prst="rect">
              <a:avLst/>
            </a:prstGeom>
          </p:spPr>
        </p:pic>
        <p:pic>
          <p:nvPicPr>
            <p:cNvPr id="46" name="グラフィックス 45" descr="都市 単色塗りつぶし">
              <a:extLst>
                <a:ext uri="{FF2B5EF4-FFF2-40B4-BE49-F238E27FC236}">
                  <a16:creationId xmlns:a16="http://schemas.microsoft.com/office/drawing/2014/main" id="{07A201C6-538E-FB1B-B0CC-AFB5445B7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56148" y="4831528"/>
              <a:ext cx="914400" cy="1108039"/>
            </a:xfrm>
            <a:prstGeom prst="rect">
              <a:avLst/>
            </a:prstGeom>
          </p:spPr>
        </p:pic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13746D01-0649-6033-F668-27374C301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5129" y="-110368"/>
              <a:ext cx="0" cy="6217422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0832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英 Segoe UI 日 メイリオ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</TotalTime>
  <Words>1550</Words>
  <Application>Microsoft Office PowerPoint</Application>
  <PresentationFormat>ワイド画面</PresentationFormat>
  <Paragraphs>575</Paragraphs>
  <Slides>46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46</vt:i4>
      </vt:variant>
    </vt:vector>
  </HeadingPairs>
  <TitlesOfParts>
    <vt:vector size="55" baseType="lpstr">
      <vt:lpstr>Meiryo UI</vt:lpstr>
      <vt:lpstr>游ゴシック</vt:lpstr>
      <vt:lpstr>游明朝</vt:lpstr>
      <vt:lpstr>Abadi</vt:lpstr>
      <vt:lpstr>Arial</vt:lpstr>
      <vt:lpstr>Cambria Math</vt:lpstr>
      <vt:lpstr>Segoe UI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小島優希也</dc:creator>
  <cp:lastModifiedBy>小島　優希也</cp:lastModifiedBy>
  <cp:revision>62</cp:revision>
  <dcterms:created xsi:type="dcterms:W3CDTF">2022-11-20T07:56:02Z</dcterms:created>
  <dcterms:modified xsi:type="dcterms:W3CDTF">2024-02-05T08:25:27Z</dcterms:modified>
</cp:coreProperties>
</file>